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7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4B2-49BE-4D86-ABA7-0B107B915A50}" type="datetimeFigureOut">
              <a:rPr lang="it-IT" smtClean="0"/>
              <a:pPr/>
              <a:t>05/10/2019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33C2-121E-4D2C-8847-D8D56EF52B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94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4B2-49BE-4D86-ABA7-0B107B915A50}" type="datetimeFigureOut">
              <a:rPr lang="it-IT" smtClean="0"/>
              <a:pPr/>
              <a:t>05/10/2019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33C2-121E-4D2C-8847-D8D56EF52B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24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4B2-49BE-4D86-ABA7-0B107B915A50}" type="datetimeFigureOut">
              <a:rPr lang="it-IT" smtClean="0"/>
              <a:pPr/>
              <a:t>05/10/2019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33C2-121E-4D2C-8847-D8D56EF52B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31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4B2-49BE-4D86-ABA7-0B107B915A50}" type="datetimeFigureOut">
              <a:rPr lang="it-IT" smtClean="0"/>
              <a:pPr/>
              <a:t>05/10/2019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33C2-121E-4D2C-8847-D8D56EF52B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04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4B2-49BE-4D86-ABA7-0B107B915A50}" type="datetimeFigureOut">
              <a:rPr lang="it-IT" smtClean="0"/>
              <a:pPr/>
              <a:t>05/10/2019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33C2-121E-4D2C-8847-D8D56EF52B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37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4B2-49BE-4D86-ABA7-0B107B915A50}" type="datetimeFigureOut">
              <a:rPr lang="it-IT" smtClean="0"/>
              <a:pPr/>
              <a:t>05/10/2019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33C2-121E-4D2C-8847-D8D56EF52B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30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4B2-49BE-4D86-ABA7-0B107B915A50}" type="datetimeFigureOut">
              <a:rPr lang="it-IT" smtClean="0"/>
              <a:pPr/>
              <a:t>05/10/2019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33C2-121E-4D2C-8847-D8D56EF52B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08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4B2-49BE-4D86-ABA7-0B107B915A50}" type="datetimeFigureOut">
              <a:rPr lang="it-IT" smtClean="0"/>
              <a:pPr/>
              <a:t>05/10/2019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33C2-121E-4D2C-8847-D8D56EF52B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73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4B2-49BE-4D86-ABA7-0B107B915A50}" type="datetimeFigureOut">
              <a:rPr lang="it-IT" smtClean="0"/>
              <a:pPr/>
              <a:t>05/10/2019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33C2-121E-4D2C-8847-D8D56EF52B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0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4B2-49BE-4D86-ABA7-0B107B915A50}" type="datetimeFigureOut">
              <a:rPr lang="it-IT" smtClean="0"/>
              <a:pPr/>
              <a:t>05/10/2019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33C2-121E-4D2C-8847-D8D56EF52B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4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4B2-49BE-4D86-ABA7-0B107B915A50}" type="datetimeFigureOut">
              <a:rPr lang="it-IT" smtClean="0"/>
              <a:pPr/>
              <a:t>05/10/2019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33C2-121E-4D2C-8847-D8D56EF52B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19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254B2-49BE-4D86-ABA7-0B107B915A50}" type="datetimeFigureOut">
              <a:rPr lang="it-IT" smtClean="0"/>
              <a:pPr/>
              <a:t>05/10/2019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E33C2-121E-4D2C-8847-D8D56EF52B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13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rontespizio Ance Regionale 20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</p:spPr>
      </p:pic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953000" y="457200"/>
            <a:ext cx="3962400" cy="54102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ATTIVITA’ SPORTIVA E COMPARSA </a:t>
            </a:r>
            <a:r>
              <a:rPr lang="it-IT" sz="2800" b="1" dirty="0" err="1" smtClean="0">
                <a:solidFill>
                  <a:srgbClr val="FF0000"/>
                </a:solidFill>
              </a:rPr>
              <a:t>DI</a:t>
            </a:r>
            <a:r>
              <a:rPr lang="it-IT" sz="2800" b="1" dirty="0" smtClean="0">
                <a:solidFill>
                  <a:srgbClr val="FF0000"/>
                </a:solidFill>
              </a:rPr>
              <a:t> FIBRILLAZIONE ATRIALE:</a:t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>ESISTE UNA CURVA A J?</a:t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Dr. Andrea Spampinato</a:t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Casa di Cura</a:t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Villa 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Tiberia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Hospital</a:t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Roma</a:t>
            </a:r>
            <a:endParaRPr lang="it-IT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" y="0"/>
            <a:ext cx="91254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5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82"/>
            <a:ext cx="9143999" cy="685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2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92"/>
            <a:ext cx="9144000" cy="688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7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7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8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06" y="19472"/>
            <a:ext cx="9172306" cy="68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7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" y="5616"/>
            <a:ext cx="9141862" cy="685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8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7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708"/>
            <a:ext cx="9143999" cy="687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6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0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" y="0"/>
            <a:ext cx="97594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" y="0"/>
            <a:ext cx="91252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4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6"/>
            <a:ext cx="9144000" cy="684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1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83740" cy="686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7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55" y="0"/>
            <a:ext cx="91685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212"/>
            <a:ext cx="9143999" cy="68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6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5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Presentazione su schermo (4:3)</PresentationFormat>
  <Paragraphs>1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di Office</vt:lpstr>
      <vt:lpstr>ATTIVITA’ SPORTIVA E COMPARSA DI FIBRILLAZIONE ATRIALE: ESISTE UNA CURVA A J?  Dr. Andrea Spampinato Casa di Cura Villa Tiberia Hospital Roma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QUADRUCCIO</dc:creator>
  <cp:lastModifiedBy>TC</cp:lastModifiedBy>
  <cp:revision>6</cp:revision>
  <dcterms:created xsi:type="dcterms:W3CDTF">2019-10-03T18:41:06Z</dcterms:created>
  <dcterms:modified xsi:type="dcterms:W3CDTF">2019-10-05T09:16:21Z</dcterms:modified>
</cp:coreProperties>
</file>