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9" r:id="rId3"/>
    <p:sldMasterId id="2147483725" r:id="rId4"/>
  </p:sldMasterIdLst>
  <p:notesMasterIdLst>
    <p:notesMasterId r:id="rId28"/>
  </p:notesMasterIdLst>
  <p:sldIdLst>
    <p:sldId id="676" r:id="rId5"/>
    <p:sldId id="670" r:id="rId6"/>
    <p:sldId id="677" r:id="rId7"/>
    <p:sldId id="678" r:id="rId8"/>
    <p:sldId id="680" r:id="rId9"/>
    <p:sldId id="682" r:id="rId10"/>
    <p:sldId id="683" r:id="rId11"/>
    <p:sldId id="684" r:id="rId12"/>
    <p:sldId id="685" r:id="rId13"/>
    <p:sldId id="305" r:id="rId14"/>
    <p:sldId id="340" r:id="rId15"/>
    <p:sldId id="341" r:id="rId16"/>
    <p:sldId id="343" r:id="rId17"/>
    <p:sldId id="336" r:id="rId18"/>
    <p:sldId id="259" r:id="rId19"/>
    <p:sldId id="261" r:id="rId20"/>
    <p:sldId id="686" r:id="rId21"/>
    <p:sldId id="675" r:id="rId22"/>
    <p:sldId id="674" r:id="rId23"/>
    <p:sldId id="335" r:id="rId24"/>
    <p:sldId id="332" r:id="rId25"/>
    <p:sldId id="331" r:id="rId26"/>
    <p:sldId id="672" r:id="rId27"/>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98" autoAdjust="0"/>
    <p:restoredTop sz="94660"/>
  </p:normalViewPr>
  <p:slideViewPr>
    <p:cSldViewPr>
      <p:cViewPr>
        <p:scale>
          <a:sx n="66" d="100"/>
          <a:sy n="66" d="100"/>
        </p:scale>
        <p:origin x="1588" y="40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3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71313649384262E-2"/>
          <c:y val="0.22035452083933724"/>
          <c:w val="0.96562868635061572"/>
          <c:h val="0.71045388797652587"/>
        </c:manualLayout>
      </c:layout>
      <c:barChart>
        <c:barDir val="col"/>
        <c:grouping val="clustered"/>
        <c:varyColors val="0"/>
        <c:ser>
          <c:idx val="0"/>
          <c:order val="0"/>
          <c:tx>
            <c:strRef>
              <c:f>Sheet1!$B$1</c:f>
              <c:strCache>
                <c:ptCount val="1"/>
                <c:pt idx="0">
                  <c:v>Series 1</c:v>
                </c:pt>
              </c:strCache>
            </c:strRef>
          </c:tx>
          <c:spPr>
            <a:solidFill>
              <a:srgbClr val="0070C0"/>
            </a:solidFill>
            <a:ln>
              <a:noFill/>
            </a:ln>
            <a:effectLst>
              <a:outerShdw blurRad="50800" dist="50800" dir="5400000" algn="ctr" rotWithShape="0">
                <a:srgbClr val="000000">
                  <a:alpha val="68000"/>
                </a:srgbClr>
              </a:outerShdw>
            </a:effectLst>
            <a:scene3d>
              <a:camera prst="orthographicFront"/>
              <a:lightRig rig="threePt" dir="t"/>
            </a:scene3d>
            <a:sp3d>
              <a:bevelT/>
            </a:sp3d>
          </c:spPr>
          <c:invertIfNegative val="0"/>
          <c:cat>
            <c:strRef>
              <c:f>Sheet1!$A$2:$A$5</c:f>
              <c:strCache>
                <c:ptCount val="2"/>
                <c:pt idx="0">
                  <c:v>Category 1</c:v>
                </c:pt>
                <c:pt idx="1">
                  <c:v>Category 2</c:v>
                </c:pt>
              </c:strCache>
            </c:strRef>
          </c:cat>
          <c:val>
            <c:numRef>
              <c:f>Sheet1!$B$2:$B$5</c:f>
              <c:numCache>
                <c:formatCode>General</c:formatCode>
                <c:ptCount val="4"/>
                <c:pt idx="0">
                  <c:v>19</c:v>
                </c:pt>
                <c:pt idx="1">
                  <c:v>51</c:v>
                </c:pt>
                <c:pt idx="2">
                  <c:v>16</c:v>
                </c:pt>
                <c:pt idx="3">
                  <c:v>7.7</c:v>
                </c:pt>
              </c:numCache>
            </c:numRef>
          </c:val>
          <c:extLst xmlns:c16r2="http://schemas.microsoft.com/office/drawing/2015/06/chart">
            <c:ext xmlns:c16="http://schemas.microsoft.com/office/drawing/2014/chart" uri="{C3380CC4-5D6E-409C-BE32-E72D297353CC}">
              <c16:uniqueId val="{00000000-D5F7-46CE-9921-F027F5722AF1}"/>
            </c:ext>
          </c:extLst>
        </c:ser>
        <c:ser>
          <c:idx val="1"/>
          <c:order val="1"/>
          <c:tx>
            <c:strRef>
              <c:f>Sheet1!$C$1</c:f>
              <c:strCache>
                <c:ptCount val="1"/>
                <c:pt idx="0">
                  <c:v>Series 2</c:v>
                </c:pt>
              </c:strCache>
            </c:strRef>
          </c:tx>
          <c:spPr>
            <a:solidFill>
              <a:srgbClr val="92D050"/>
            </a:solidFill>
            <a:ln>
              <a:noFill/>
            </a:ln>
            <a:effectLst/>
            <a:scene3d>
              <a:camera prst="orthographicFront"/>
              <a:lightRig rig="threePt" dir="t"/>
            </a:scene3d>
            <a:sp3d>
              <a:bevelT/>
            </a:sp3d>
          </c:spPr>
          <c:invertIfNegative val="0"/>
          <c:cat>
            <c:strRef>
              <c:f>Sheet1!$A$2:$A$5</c:f>
              <c:strCache>
                <c:ptCount val="2"/>
                <c:pt idx="0">
                  <c:v>Category 1</c:v>
                </c:pt>
                <c:pt idx="1">
                  <c:v>Category 2</c:v>
                </c:pt>
              </c:strCache>
            </c:strRef>
          </c:cat>
          <c:val>
            <c:numRef>
              <c:f>Sheet1!$C$2:$C$5</c:f>
              <c:numCache>
                <c:formatCode>General</c:formatCode>
                <c:ptCount val="4"/>
                <c:pt idx="0">
                  <c:v>10</c:v>
                </c:pt>
                <c:pt idx="1">
                  <c:v>14</c:v>
                </c:pt>
                <c:pt idx="2">
                  <c:v>6</c:v>
                </c:pt>
                <c:pt idx="3">
                  <c:v>3.7</c:v>
                </c:pt>
              </c:numCache>
            </c:numRef>
          </c:val>
          <c:extLst xmlns:c16r2="http://schemas.microsoft.com/office/drawing/2015/06/chart">
            <c:ext xmlns:c16="http://schemas.microsoft.com/office/drawing/2014/chart" uri="{C3380CC4-5D6E-409C-BE32-E72D297353CC}">
              <c16:uniqueId val="{00000001-D5F7-46CE-9921-F027F5722AF1}"/>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2"/>
                <c:pt idx="0">
                  <c:v>Category 1</c:v>
                </c:pt>
                <c:pt idx="1">
                  <c:v>Category 2</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D5F7-46CE-9921-F027F5722AF1}"/>
            </c:ext>
          </c:extLst>
        </c:ser>
        <c:dLbls>
          <c:showLegendKey val="0"/>
          <c:showVal val="0"/>
          <c:showCatName val="0"/>
          <c:showSerName val="0"/>
          <c:showPercent val="0"/>
          <c:showBubbleSize val="0"/>
        </c:dLbls>
        <c:gapWidth val="15"/>
        <c:overlap val="-11"/>
        <c:axId val="1615240528"/>
        <c:axId val="1615254128"/>
      </c:barChart>
      <c:catAx>
        <c:axId val="1615240528"/>
        <c:scaling>
          <c:orientation val="minMax"/>
        </c:scaling>
        <c:delete val="1"/>
        <c:axPos val="b"/>
        <c:numFmt formatCode="General" sourceLinked="1"/>
        <c:majorTickMark val="none"/>
        <c:minorTickMark val="none"/>
        <c:tickLblPos val="nextTo"/>
        <c:crossAx val="1615254128"/>
        <c:crosses val="autoZero"/>
        <c:auto val="1"/>
        <c:lblAlgn val="ctr"/>
        <c:lblOffset val="100"/>
        <c:noMultiLvlLbl val="0"/>
      </c:catAx>
      <c:valAx>
        <c:axId val="1615254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615240528"/>
        <c:crosses val="autoZero"/>
        <c:crossBetween val="between"/>
      </c:valAx>
      <c:spPr>
        <a:solidFill>
          <a:schemeClr val="bg1"/>
        </a:solidFill>
        <a:ln>
          <a:noFill/>
        </a:ln>
        <a:effectLst>
          <a:outerShdw blurRad="50800" dist="50800" dir="5400000" sx="1000" sy="1000" algn="ctr" rotWithShape="0">
            <a:srgbClr val="000000">
              <a:alpha val="43137"/>
            </a:srgbClr>
          </a:outerShdw>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Sudden death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it-IT"/>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NYHA II</c:v>
                </c:pt>
                <c:pt idx="1">
                  <c:v>NYHA III</c:v>
                </c:pt>
                <c:pt idx="2">
                  <c:v>NYHA IV</c:v>
                </c:pt>
              </c:strCache>
            </c:strRef>
          </c:cat>
          <c:val>
            <c:numRef>
              <c:f>Sheet1!$B$2:$B$4</c:f>
              <c:numCache>
                <c:formatCode>General</c:formatCode>
                <c:ptCount val="3"/>
                <c:pt idx="0">
                  <c:v>64</c:v>
                </c:pt>
                <c:pt idx="1">
                  <c:v>59</c:v>
                </c:pt>
                <c:pt idx="2">
                  <c:v>33</c:v>
                </c:pt>
              </c:numCache>
            </c:numRef>
          </c:val>
          <c:extLst xmlns:c16r2="http://schemas.microsoft.com/office/drawing/2015/06/chart">
            <c:ext xmlns:c16="http://schemas.microsoft.com/office/drawing/2014/chart" uri="{C3380CC4-5D6E-409C-BE32-E72D297353CC}">
              <c16:uniqueId val="{00000000-04B6-4CF2-8845-D666038D1BEB}"/>
            </c:ext>
          </c:extLst>
        </c:ser>
        <c:ser>
          <c:idx val="1"/>
          <c:order val="1"/>
          <c:tx>
            <c:strRef>
              <c:f>Sheet1!$C$1</c:f>
              <c:strCache>
                <c:ptCount val="1"/>
                <c:pt idx="0">
                  <c:v>WHF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it-IT"/>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NYHA II</c:v>
                </c:pt>
                <c:pt idx="1">
                  <c:v>NYHA III</c:v>
                </c:pt>
                <c:pt idx="2">
                  <c:v>NYHA IV</c:v>
                </c:pt>
              </c:strCache>
            </c:strRef>
          </c:cat>
          <c:val>
            <c:numRef>
              <c:f>Sheet1!$C$2:$C$4</c:f>
              <c:numCache>
                <c:formatCode>General</c:formatCode>
                <c:ptCount val="3"/>
                <c:pt idx="0">
                  <c:v>12</c:v>
                </c:pt>
                <c:pt idx="1">
                  <c:v>26</c:v>
                </c:pt>
                <c:pt idx="2">
                  <c:v>56</c:v>
                </c:pt>
              </c:numCache>
            </c:numRef>
          </c:val>
          <c:extLst xmlns:c16r2="http://schemas.microsoft.com/office/drawing/2015/06/chart">
            <c:ext xmlns:c16="http://schemas.microsoft.com/office/drawing/2014/chart" uri="{C3380CC4-5D6E-409C-BE32-E72D297353CC}">
              <c16:uniqueId val="{00000001-04B6-4CF2-8845-D666038D1BEB}"/>
            </c:ext>
          </c:extLst>
        </c:ser>
        <c:ser>
          <c:idx val="2"/>
          <c:order val="2"/>
          <c:tx>
            <c:strRef>
              <c:f>Sheet1!$D$1</c:f>
              <c:strCache>
                <c:ptCount val="1"/>
                <c:pt idx="0">
                  <c:v>Other*</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it-IT"/>
                </a:p>
              </c:txPr>
              <c:dLblPos val="in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it-IT"/>
                </a:p>
              </c:txPr>
              <c:dLblPos val="in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it-IT"/>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NYHA II</c:v>
                </c:pt>
                <c:pt idx="1">
                  <c:v>NYHA III</c:v>
                </c:pt>
                <c:pt idx="2">
                  <c:v>NYHA IV</c:v>
                </c:pt>
              </c:strCache>
            </c:strRef>
          </c:cat>
          <c:val>
            <c:numRef>
              <c:f>Sheet1!$D$2:$D$4</c:f>
              <c:numCache>
                <c:formatCode>General</c:formatCode>
                <c:ptCount val="3"/>
                <c:pt idx="0">
                  <c:v>24</c:v>
                </c:pt>
                <c:pt idx="1">
                  <c:v>15</c:v>
                </c:pt>
                <c:pt idx="2">
                  <c:v>11</c:v>
                </c:pt>
              </c:numCache>
            </c:numRef>
          </c:val>
          <c:extLst xmlns:c16r2="http://schemas.microsoft.com/office/drawing/2015/06/chart">
            <c:ext xmlns:c16="http://schemas.microsoft.com/office/drawing/2014/chart" uri="{C3380CC4-5D6E-409C-BE32-E72D297353CC}">
              <c16:uniqueId val="{00000002-04B6-4CF2-8845-D666038D1BEB}"/>
            </c:ext>
          </c:extLst>
        </c:ser>
        <c:dLbls>
          <c:dLblPos val="inEnd"/>
          <c:showLegendKey val="0"/>
          <c:showVal val="1"/>
          <c:showCatName val="0"/>
          <c:showSerName val="0"/>
          <c:showPercent val="0"/>
          <c:showBubbleSize val="0"/>
        </c:dLbls>
        <c:gapWidth val="219"/>
        <c:overlap val="-27"/>
        <c:axId val="1583938880"/>
        <c:axId val="1583936704"/>
      </c:barChart>
      <c:catAx>
        <c:axId val="15839388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1583936704"/>
        <c:crosses val="autoZero"/>
        <c:auto val="1"/>
        <c:lblAlgn val="ctr"/>
        <c:lblOffset val="100"/>
        <c:noMultiLvlLbl val="0"/>
      </c:catAx>
      <c:valAx>
        <c:axId val="158393670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Death (%)</a:t>
                </a:r>
              </a:p>
            </c:rich>
          </c:tx>
          <c:layout>
            <c:manualLayout>
              <c:xMode val="edge"/>
              <c:yMode val="edge"/>
              <c:x val="2.4691358024691357E-2"/>
              <c:y val="0.23602544473607465"/>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158393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E13A-4D3C-AA7D-55DEAF91AE20}"/>
              </c:ext>
            </c:extLst>
          </c:dPt>
          <c:dPt>
            <c:idx val="1"/>
            <c:bubble3D val="0"/>
            <c:spPr>
              <a:solidFill>
                <a:schemeClr val="accent3">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E13A-4D3C-AA7D-55DEAF91AE20}"/>
              </c:ext>
            </c:extLst>
          </c:dPt>
          <c:dPt>
            <c:idx val="2"/>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E13A-4D3C-AA7D-55DEAF91AE20}"/>
              </c:ext>
            </c:extLst>
          </c:dPt>
          <c:dLbls>
            <c:dLbl>
              <c:idx val="0"/>
              <c:layout>
                <c:manualLayout>
                  <c:x val="-0.18526071741032382"/>
                  <c:y val="0.1954440069991251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smtClean="0"/>
                      <a:t>Other</a:t>
                    </a:r>
                    <a:r>
                      <a:rPr lang="en-US" sz="1200" baseline="0" dirty="0"/>
                      <a:t>
</a:t>
                    </a:r>
                    <a:r>
                      <a:rPr lang="en-US" sz="1200" baseline="0" dirty="0" smtClean="0"/>
                      <a:t>28.2%</a:t>
                    </a:r>
                  </a:p>
                </c:rich>
              </c:tx>
              <c:numFmt formatCode="General" sourceLinked="0"/>
              <c:spPr>
                <a:noFill/>
                <a:ln>
                  <a:noFill/>
                </a:ln>
                <a:effectLst/>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13A-4D3C-AA7D-55DEAF91AE20}"/>
                </c:ext>
                <c:ext xmlns:c15="http://schemas.microsoft.com/office/drawing/2012/chart" uri="{CE6537A1-D6FC-4f65-9D91-7224C49458BB}"/>
              </c:extLst>
            </c:dLbl>
            <c:dLbl>
              <c:idx val="1"/>
              <c:layout>
                <c:manualLayout>
                  <c:x val="-0.15651618547681551"/>
                  <c:y val="-0.16652158063575395"/>
                </c:manualLayout>
              </c:layout>
              <c:tx>
                <c:rich>
                  <a:bodyPr/>
                  <a:lstStyle/>
                  <a:p>
                    <a:r>
                      <a:rPr lang="en-US" baseline="0" dirty="0" smtClean="0"/>
                      <a:t>Worsening HF</a:t>
                    </a:r>
                    <a:r>
                      <a:rPr lang="en-US" baseline="0" dirty="0"/>
                      <a:t>
</a:t>
                    </a:r>
                    <a:r>
                      <a:rPr lang="en-US" baseline="0" dirty="0" smtClean="0"/>
                      <a:t>27.1%</a:t>
                    </a: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13A-4D3C-AA7D-55DEAF91AE20}"/>
                </c:ext>
                <c:ext xmlns:c15="http://schemas.microsoft.com/office/drawing/2012/chart" uri="{CE6537A1-D6FC-4f65-9D91-7224C49458BB}"/>
              </c:extLst>
            </c:dLbl>
            <c:dLbl>
              <c:idx val="2"/>
              <c:layout>
                <c:manualLayout>
                  <c:x val="0.19933027121609798"/>
                  <c:y val="6.3601633129192148E-2"/>
                </c:manualLayout>
              </c:layout>
              <c:tx>
                <c:rich>
                  <a:bodyPr/>
                  <a:lstStyle/>
                  <a:p>
                    <a:r>
                      <a:rPr lang="en-US" baseline="0" dirty="0" smtClean="0"/>
                      <a:t>Sudden Death 44.8</a:t>
                    </a:r>
                    <a:r>
                      <a:rPr lang="en-US" baseline="0" dirty="0"/>
                      <a:t>%</a:t>
                    </a: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13A-4D3C-AA7D-55DEAF91AE2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it-IT"/>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Sheet1!$E$4:$G$4</c:f>
              <c:strCache>
                <c:ptCount val="3"/>
                <c:pt idx="0">
                  <c:v>Other CV death </c:v>
                </c:pt>
                <c:pt idx="1">
                  <c:v>Death due to HF</c:v>
                </c:pt>
                <c:pt idx="2">
                  <c:v>Sudden death</c:v>
                </c:pt>
              </c:strCache>
            </c:strRef>
          </c:cat>
          <c:val>
            <c:numRef>
              <c:f>Sheet1!$E$5:$G$5</c:f>
              <c:numCache>
                <c:formatCode>General</c:formatCode>
                <c:ptCount val="3"/>
                <c:pt idx="0">
                  <c:v>28.7</c:v>
                </c:pt>
                <c:pt idx="1">
                  <c:v>27</c:v>
                </c:pt>
                <c:pt idx="2">
                  <c:v>44.8</c:v>
                </c:pt>
              </c:numCache>
            </c:numRef>
          </c:val>
          <c:extLst xmlns:c16r2="http://schemas.microsoft.com/office/drawing/2015/06/chart">
            <c:ext xmlns:c16="http://schemas.microsoft.com/office/drawing/2014/chart" uri="{C3380CC4-5D6E-409C-BE32-E72D297353CC}">
              <c16:uniqueId val="{00000006-E13A-4D3C-AA7D-55DEAF91AE20}"/>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AE9DB-9531-4ED3-96CF-55718142A09B}" type="datetimeFigureOut">
              <a:rPr lang="it-IT" smtClean="0"/>
              <a:t>22/11/2019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138F8-4CB7-4163-B5A2-6A7EA250F307}" type="slidenum">
              <a:rPr lang="it-IT" smtClean="0"/>
              <a:t>‹N›</a:t>
            </a:fld>
            <a:endParaRPr lang="it-IT"/>
          </a:p>
        </p:txBody>
      </p:sp>
    </p:spTree>
    <p:extLst>
      <p:ext uri="{BB962C8B-B14F-4D97-AF65-F5344CB8AC3E}">
        <p14:creationId xmlns:p14="http://schemas.microsoft.com/office/powerpoint/2010/main" val="382573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ncbi.nlm.nih.gov/pubmed/?term=Ariano%20C%5bAuthor%5d&amp;cauthor=true&amp;cauthor_uid=29450561" TargetMode="External"/><Relationship Id="rId3" Type="http://schemas.openxmlformats.org/officeDocument/2006/relationships/hyperlink" Target="https://www.ncbi.nlm.nih.gov/pubmed/?term=Krittanawong%20C%5bAuthor%5d&amp;cauthor=true&amp;cauthor_uid=28489317" TargetMode="External"/><Relationship Id="rId7" Type="http://schemas.openxmlformats.org/officeDocument/2006/relationships/hyperlink" Target="https://www.ncbi.nlm.nih.gov/pubmed/?term=De%20Vecchis%20R%5bAuthor%5d&amp;cauthor=true&amp;cauthor_uid=29450561"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ncbi.nlm.nih.gov/pubmed/29450561" TargetMode="External"/><Relationship Id="rId5" Type="http://schemas.openxmlformats.org/officeDocument/2006/relationships/hyperlink" Target="https://www.ncbi.nlm.nih.gov/pubmed/28489317" TargetMode="External"/><Relationship Id="rId10" Type="http://schemas.openxmlformats.org/officeDocument/2006/relationships/hyperlink" Target="https://www.ncbi.nlm.nih.gov/pubmed/?term=Noutsias%20M%5bAuthor%5d&amp;cauthor=true&amp;cauthor_uid=29450561" TargetMode="External"/><Relationship Id="rId4" Type="http://schemas.openxmlformats.org/officeDocument/2006/relationships/hyperlink" Target="https://www.ncbi.nlm.nih.gov/pubmed/?term=Kitai%20T%5bAuthor%5d&amp;cauthor=true&amp;cauthor_uid=28489317" TargetMode="External"/><Relationship Id="rId9" Type="http://schemas.openxmlformats.org/officeDocument/2006/relationships/hyperlink" Target="https://www.ncbi.nlm.nih.gov/pubmed/?term=Di%20Biase%20G%5bAuthor%5d&amp;cauthor=true&amp;cauthor_uid=2945056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A0138F8-4CB7-4163-B5A2-6A7EA250F307}" type="slidenum">
              <a:rPr lang="it-IT" smtClean="0"/>
              <a:t>2</a:t>
            </a:fld>
            <a:endParaRPr lang="it-IT"/>
          </a:p>
        </p:txBody>
      </p:sp>
    </p:spTree>
    <p:extLst>
      <p:ext uri="{BB962C8B-B14F-4D97-AF65-F5344CB8AC3E}">
        <p14:creationId xmlns:p14="http://schemas.microsoft.com/office/powerpoint/2010/main" val="266572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A0138F8-4CB7-4163-B5A2-6A7EA250F307}" type="slidenum">
              <a:rPr lang="it-IT" smtClean="0"/>
              <a:t>3</a:t>
            </a:fld>
            <a:endParaRPr lang="it-IT"/>
          </a:p>
        </p:txBody>
      </p:sp>
    </p:spTree>
    <p:extLst>
      <p:ext uri="{BB962C8B-B14F-4D97-AF65-F5344CB8AC3E}">
        <p14:creationId xmlns:p14="http://schemas.microsoft.com/office/powerpoint/2010/main" val="291474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A0138F8-4CB7-4163-B5A2-6A7EA250F307}" type="slidenum">
              <a:rPr lang="it-IT" smtClean="0"/>
              <a:t>4</a:t>
            </a:fld>
            <a:endParaRPr lang="it-IT"/>
          </a:p>
        </p:txBody>
      </p:sp>
    </p:spTree>
    <p:extLst>
      <p:ext uri="{BB962C8B-B14F-4D97-AF65-F5344CB8AC3E}">
        <p14:creationId xmlns:p14="http://schemas.microsoft.com/office/powerpoint/2010/main" val="272624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A0138F8-4CB7-4163-B5A2-6A7EA250F307}" type="slidenum">
              <a:rPr lang="it-IT" smtClean="0"/>
              <a:t>5</a:t>
            </a:fld>
            <a:endParaRPr lang="it-IT"/>
          </a:p>
        </p:txBody>
      </p:sp>
    </p:spTree>
    <p:extLst>
      <p:ext uri="{BB962C8B-B14F-4D97-AF65-F5344CB8AC3E}">
        <p14:creationId xmlns:p14="http://schemas.microsoft.com/office/powerpoint/2010/main" val="155766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A0138F8-4CB7-4163-B5A2-6A7EA250F307}" type="slidenum">
              <a:rPr lang="it-IT" smtClean="0"/>
              <a:t>6</a:t>
            </a:fld>
            <a:endParaRPr lang="it-IT"/>
          </a:p>
        </p:txBody>
      </p:sp>
    </p:spTree>
    <p:extLst>
      <p:ext uri="{BB962C8B-B14F-4D97-AF65-F5344CB8AC3E}">
        <p14:creationId xmlns:p14="http://schemas.microsoft.com/office/powerpoint/2010/main" val="2402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A0138F8-4CB7-4163-B5A2-6A7EA250F307}" type="slidenum">
              <a:rPr lang="it-IT" smtClean="0"/>
              <a:t>9</a:t>
            </a:fld>
            <a:endParaRPr lang="it-IT"/>
          </a:p>
        </p:txBody>
      </p:sp>
    </p:spTree>
    <p:extLst>
      <p:ext uri="{BB962C8B-B14F-4D97-AF65-F5344CB8AC3E}">
        <p14:creationId xmlns:p14="http://schemas.microsoft.com/office/powerpoint/2010/main" val="156850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9E61D2-C3D4-4E6A-93A1-009604FD3895}" type="slidenum">
              <a:rPr lang="en-US" smtClean="0"/>
              <a:t>17</a:t>
            </a:fld>
            <a:endParaRPr lang="en-US"/>
          </a:p>
        </p:txBody>
      </p:sp>
    </p:spTree>
    <p:extLst>
      <p:ext uri="{BB962C8B-B14F-4D97-AF65-F5344CB8AC3E}">
        <p14:creationId xmlns:p14="http://schemas.microsoft.com/office/powerpoint/2010/main" val="390992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6330BE-D91A-D240-B266-E5D5F99B4CCE}" type="slidenum">
              <a:rPr lang="en-US" smtClean="0">
                <a:solidFill>
                  <a:prstClr val="black"/>
                </a:solidFill>
              </a:rPr>
              <a:pPr/>
              <a:t>18</a:t>
            </a:fld>
            <a:endParaRPr lang="en-US" dirty="0">
              <a:solidFill>
                <a:prstClr val="black"/>
              </a:solidFill>
            </a:endParaRPr>
          </a:p>
        </p:txBody>
      </p:sp>
      <p:sp>
        <p:nvSpPr>
          <p:cNvPr id="5" name="Content Placeholder 1"/>
          <p:cNvSpPr txBox="1">
            <a:spLocks noGrp="1"/>
          </p:cNvSpPr>
          <p:nvPr>
            <p:ph type="body" idx="1"/>
          </p:nvPr>
        </p:nvSpPr>
        <p:spPr bwMode="gray">
          <a:xfrm>
            <a:off x="685801" y="4343400"/>
            <a:ext cx="5486400" cy="8137612"/>
          </a:xfrm>
          <a:prstGeom prst="rect">
            <a:avLst/>
          </a:prstGeom>
          <a:noFill/>
          <a:ln w="12700" cap="sq" cmpd="sng" algn="ctr">
            <a:noFill/>
            <a:prstDash val="solid"/>
            <a:miter lim="800000"/>
            <a:headEnd/>
            <a:tailEnd/>
          </a:ln>
          <a:effectLst>
            <a:outerShdw blurRad="38100" dist="38100" dir="5400000" algn="ctr" rotWithShape="0">
              <a:sysClr val="windowText" lastClr="000000">
                <a:alpha val="16000"/>
              </a:sysClr>
            </a:outerShdw>
          </a:effectLst>
        </p:spPr>
        <p:txBody>
          <a:bodyPr vert="horz" wrap="square" lIns="91440" tIns="91440" rIns="91440" bIns="91440" numCol="1" rtlCol="0" anchor="t" anchorCtr="0" compatLnSpc="1">
            <a:prstTxWarp prst="textNoShape">
              <a:avLst/>
            </a:prstTxWarp>
            <a:spAutoFit/>
          </a:bodyPr>
          <a:lstStyle>
            <a:lvl1pPr marL="233363" indent="-233363" algn="l" defTabSz="914400" rtl="0" eaLnBrk="1" fontAlgn="base" latinLnBrk="0" hangingPunct="1">
              <a:lnSpc>
                <a:spcPct val="95000"/>
              </a:lnSpc>
              <a:spcBef>
                <a:spcPts val="0"/>
              </a:spcBef>
              <a:spcAft>
                <a:spcPct val="0"/>
              </a:spcAft>
              <a:buClr>
                <a:schemeClr val="accent1"/>
              </a:buClr>
              <a:buSzPct val="110000"/>
              <a:buFont typeface="Wingdings" pitchFamily="2" charset="2"/>
              <a:buChar char="§"/>
              <a:defRPr lang="en-US" sz="2000" spc="0" baseline="0" dirty="0" smtClean="0">
                <a:solidFill>
                  <a:schemeClr val="tx1"/>
                </a:solidFill>
                <a:latin typeface="+mn-lt"/>
                <a:ea typeface="+mn-ea"/>
                <a:cs typeface="+mn-cs"/>
              </a:defRPr>
            </a:lvl1pPr>
            <a:lvl2pPr marL="636587" indent="-342900" algn="l" defTabSz="914400" rtl="0" eaLnBrk="1" fontAlgn="base" latinLnBrk="0" hangingPunct="1">
              <a:lnSpc>
                <a:spcPct val="95000"/>
              </a:lnSpc>
              <a:spcBef>
                <a:spcPts val="0"/>
              </a:spcBef>
              <a:spcAft>
                <a:spcPts val="800"/>
              </a:spcAft>
              <a:buClr>
                <a:srgbClr val="917B69"/>
              </a:buClr>
              <a:buFont typeface="Arial" charset="0"/>
              <a:buChar char="•"/>
              <a:defRPr lang="en-US" sz="1800" kern="1200" spc="0" baseline="0" dirty="0" smtClean="0">
                <a:solidFill>
                  <a:schemeClr val="tx1">
                    <a:lumMod val="95000"/>
                    <a:lumOff val="5000"/>
                  </a:schemeClr>
                </a:solidFill>
                <a:latin typeface="+mn-lt"/>
                <a:ea typeface="Times New Roman"/>
                <a:cs typeface="+mn-cs"/>
              </a:defRPr>
            </a:lvl2pPr>
            <a:lvl3pPr marL="1079500" indent="-342900" algn="l" defTabSz="914400" rtl="0" eaLnBrk="1" fontAlgn="base" latinLnBrk="0" hangingPunct="1">
              <a:lnSpc>
                <a:spcPct val="95000"/>
              </a:lnSpc>
              <a:spcBef>
                <a:spcPts val="0"/>
              </a:spcBef>
              <a:spcAft>
                <a:spcPct val="0"/>
              </a:spcAft>
              <a:buClrTx/>
              <a:buFont typeface="Arial" charset="0"/>
              <a:buChar char="-"/>
              <a:defRPr lang="en-US" sz="1600" kern="1200" spc="0" baseline="0" dirty="0" smtClean="0">
                <a:solidFill>
                  <a:schemeClr val="tx1">
                    <a:lumMod val="95000"/>
                    <a:lumOff val="5000"/>
                  </a:schemeClr>
                </a:solidFill>
                <a:latin typeface="+mn-lt"/>
                <a:ea typeface="+mn-ea"/>
                <a:cs typeface="+mn-cs"/>
              </a:defRPr>
            </a:lvl3pPr>
            <a:lvl4pPr marL="752475" indent="-173038" algn="l" defTabSz="914400" rtl="0" eaLnBrk="1" fontAlgn="base" latinLnBrk="0" hangingPunct="1">
              <a:lnSpc>
                <a:spcPct val="95000"/>
              </a:lnSpc>
              <a:spcBef>
                <a:spcPct val="20000"/>
              </a:spcBef>
              <a:spcAft>
                <a:spcPct val="0"/>
              </a:spcAft>
              <a:buClrTx/>
              <a:buFont typeface="Arial" charset="0"/>
              <a:buChar char="•"/>
              <a:defRPr lang="en-US" sz="1800" kern="1200" spc="0" baseline="0" dirty="0" smtClean="0">
                <a:solidFill>
                  <a:schemeClr val="lt1"/>
                </a:solidFill>
                <a:latin typeface="+mn-lt"/>
                <a:ea typeface="+mn-ea"/>
                <a:cs typeface="+mn-cs"/>
              </a:defRPr>
            </a:lvl4pPr>
            <a:lvl5pPr marL="917575" indent="-163513" algn="l" defTabSz="914400" rtl="0" eaLnBrk="1" fontAlgn="base" latinLnBrk="0" hangingPunct="1">
              <a:lnSpc>
                <a:spcPct val="95000"/>
              </a:lnSpc>
              <a:spcBef>
                <a:spcPct val="20000"/>
              </a:spcBef>
              <a:spcAft>
                <a:spcPct val="0"/>
              </a:spcAft>
              <a:buChar char="»"/>
              <a:defRPr lang="en-GB" sz="1800" kern="1200" spc="0" baseline="0" dirty="0">
                <a:solidFill>
                  <a:schemeClr val="lt1"/>
                </a:solidFill>
                <a:latin typeface="+mn-lt"/>
                <a:ea typeface="+mn-ea"/>
                <a:cs typeface="+mn-cs"/>
              </a:defRPr>
            </a:lvl5pPr>
            <a:lvl6pPr marL="1374775" indent="-163513" algn="l" rtl="0" eaLnBrk="1" fontAlgn="base" hangingPunct="1">
              <a:spcBef>
                <a:spcPct val="20000"/>
              </a:spcBef>
              <a:spcAft>
                <a:spcPct val="0"/>
              </a:spcAft>
              <a:buChar char="»"/>
              <a:defRPr sz="1400">
                <a:solidFill>
                  <a:schemeClr val="lt1"/>
                </a:solidFill>
                <a:latin typeface="+mn-lt"/>
                <a:ea typeface="+mn-ea"/>
                <a:cs typeface="+mn-cs"/>
              </a:defRPr>
            </a:lvl6pPr>
            <a:lvl7pPr marL="1831975" indent="-163513" algn="l" rtl="0" eaLnBrk="1" fontAlgn="base" hangingPunct="1">
              <a:spcBef>
                <a:spcPct val="20000"/>
              </a:spcBef>
              <a:spcAft>
                <a:spcPct val="0"/>
              </a:spcAft>
              <a:buChar char="»"/>
              <a:defRPr sz="1400">
                <a:solidFill>
                  <a:schemeClr val="lt1"/>
                </a:solidFill>
                <a:latin typeface="+mn-lt"/>
                <a:ea typeface="+mn-ea"/>
                <a:cs typeface="+mn-cs"/>
              </a:defRPr>
            </a:lvl7pPr>
            <a:lvl8pPr marL="2289175" indent="-163513" algn="l" rtl="0" eaLnBrk="1" fontAlgn="base" hangingPunct="1">
              <a:spcBef>
                <a:spcPct val="20000"/>
              </a:spcBef>
              <a:spcAft>
                <a:spcPct val="0"/>
              </a:spcAft>
              <a:buChar char="»"/>
              <a:defRPr sz="1400">
                <a:solidFill>
                  <a:schemeClr val="lt1"/>
                </a:solidFill>
                <a:latin typeface="+mn-lt"/>
                <a:ea typeface="+mn-ea"/>
                <a:cs typeface="+mn-cs"/>
              </a:defRPr>
            </a:lvl8pPr>
            <a:lvl9pPr marL="2746375" indent="-163513" algn="l" rtl="0" eaLnBrk="1" fontAlgn="base" hangingPunct="1">
              <a:spcBef>
                <a:spcPct val="20000"/>
              </a:spcBef>
              <a:spcAft>
                <a:spcPct val="0"/>
              </a:spcAft>
              <a:buChar char="»"/>
              <a:defRPr sz="1400">
                <a:solidFill>
                  <a:schemeClr val="lt1"/>
                </a:solidFill>
                <a:latin typeface="+mn-lt"/>
                <a:ea typeface="+mn-ea"/>
                <a:cs typeface="+mn-cs"/>
              </a:defRPr>
            </a:lvl9pPr>
          </a:lstStyle>
          <a:p>
            <a:pPr>
              <a:spcAft>
                <a:spcPts val="0"/>
              </a:spcAft>
              <a:buClr>
                <a:schemeClr val="tx1"/>
              </a:buClr>
              <a:buSzPct val="120000"/>
              <a:buFont typeface="Arial" panose="020B0604020202020204" pitchFamily="34" charset="0"/>
              <a:buChar char="•"/>
              <a:tabLst>
                <a:tab pos="3998913" algn="r"/>
                <a:tab pos="8229600" algn="r"/>
              </a:tabLst>
            </a:pPr>
            <a:r>
              <a:rPr lang="en-US" sz="1200" i="1" dirty="0" smtClean="0">
                <a:solidFill>
                  <a:schemeClr val="tx1">
                    <a:lumMod val="85000"/>
                    <a:lumOff val="15000"/>
                  </a:schemeClr>
                </a:solidFill>
                <a:latin typeface="Arial" panose="020B0604020202020204" pitchFamily="34" charset="0"/>
                <a:cs typeface="Arial" panose="020B0604020202020204" pitchFamily="34" charset="0"/>
              </a:rPr>
              <a:t>MERIT HF post hoc analysis</a:t>
            </a:r>
            <a:r>
              <a:rPr lang="en-US" sz="1200" dirty="0" smtClean="0">
                <a:solidFill>
                  <a:schemeClr val="tx1">
                    <a:lumMod val="85000"/>
                    <a:lumOff val="15000"/>
                  </a:schemeClr>
                </a:solidFill>
                <a:latin typeface="Arial" panose="020B0604020202020204" pitchFamily="34" charset="0"/>
                <a:cs typeface="Arial" panose="020B0604020202020204" pitchFamily="34" charset="0"/>
              </a:rPr>
              <a:t>: the incidence of SCD is higher in patients with less severe HF (NYHA class II), although </a:t>
            </a:r>
            <a:r>
              <a:rPr lang="en-US" sz="1200" dirty="0">
                <a:solidFill>
                  <a:schemeClr val="tx1">
                    <a:lumMod val="85000"/>
                    <a:lumOff val="15000"/>
                  </a:schemeClr>
                </a:solidFill>
                <a:latin typeface="Arial" panose="020B0604020202020204" pitchFamily="34" charset="0"/>
                <a:cs typeface="Arial" panose="020B0604020202020204" pitchFamily="34" charset="0"/>
              </a:rPr>
              <a:t>total mortality rates increase with higher NYHA </a:t>
            </a:r>
            <a:r>
              <a:rPr lang="en-US" sz="1200" dirty="0" smtClean="0">
                <a:solidFill>
                  <a:schemeClr val="tx1">
                    <a:lumMod val="85000"/>
                    <a:lumOff val="15000"/>
                  </a:schemeClr>
                </a:solidFill>
                <a:latin typeface="Arial" panose="020B0604020202020204" pitchFamily="34" charset="0"/>
                <a:cs typeface="Arial" panose="020B0604020202020204" pitchFamily="34" charset="0"/>
              </a:rPr>
              <a:t>class</a:t>
            </a:r>
            <a:r>
              <a:rPr lang="en-US" sz="1200" baseline="30000" dirty="0" smtClean="0">
                <a:solidFill>
                  <a:schemeClr val="tx1">
                    <a:lumMod val="85000"/>
                    <a:lumOff val="15000"/>
                  </a:schemeClr>
                </a:solidFill>
                <a:latin typeface="Arial" panose="020B0604020202020204" pitchFamily="34" charset="0"/>
                <a:cs typeface="Arial" panose="020B0604020202020204" pitchFamily="34" charset="0"/>
              </a:rPr>
              <a:t>1</a:t>
            </a:r>
          </a:p>
          <a:p>
            <a:pPr>
              <a:spcAft>
                <a:spcPts val="0"/>
              </a:spcAft>
              <a:buClr>
                <a:schemeClr val="tx1"/>
              </a:buClr>
              <a:buFont typeface="Arial" panose="020B0604020202020204" pitchFamily="34" charset="0"/>
              <a:buChar char="•"/>
            </a:pPr>
            <a:r>
              <a:rPr lang="en-US" sz="1200" i="1" dirty="0" smtClean="0">
                <a:solidFill>
                  <a:schemeClr val="tx1">
                    <a:lumMod val="85000"/>
                    <a:lumOff val="15000"/>
                  </a:schemeClr>
                </a:solidFill>
                <a:latin typeface="Arial" panose="020B0604020202020204" pitchFamily="34" charset="0"/>
                <a:cs typeface="Arial" panose="020B0604020202020204" pitchFamily="34" charset="0"/>
              </a:rPr>
              <a:t>PARADIGM-HF analysis</a:t>
            </a:r>
            <a:r>
              <a:rPr lang="en-US" sz="1200" dirty="0" smtClean="0">
                <a:solidFill>
                  <a:schemeClr val="tx1">
                    <a:lumMod val="85000"/>
                    <a:lumOff val="15000"/>
                  </a:schemeClr>
                </a:solidFill>
                <a:latin typeface="Arial" panose="020B0604020202020204" pitchFamily="34" charset="0"/>
                <a:cs typeface="Arial" panose="020B0604020202020204" pitchFamily="34" charset="0"/>
              </a:rPr>
              <a:t>: </a:t>
            </a:r>
            <a:r>
              <a:rPr lang="en-US" sz="1200" dirty="0">
                <a:solidFill>
                  <a:schemeClr val="tx1">
                    <a:lumMod val="85000"/>
                    <a:lumOff val="15000"/>
                  </a:schemeClr>
                </a:solidFill>
                <a:latin typeface="Arial" panose="020B0604020202020204" pitchFamily="34" charset="0"/>
                <a:cs typeface="Arial" panose="020B0604020202020204" pitchFamily="34" charset="0"/>
              </a:rPr>
              <a:t>44.8% of NYHA class II HF CV deaths were </a:t>
            </a:r>
            <a:r>
              <a:rPr lang="en-US" sz="1200" dirty="0" smtClean="0">
                <a:solidFill>
                  <a:schemeClr val="tx1">
                    <a:lumMod val="85000"/>
                    <a:lumOff val="15000"/>
                  </a:schemeClr>
                </a:solidFill>
                <a:latin typeface="Arial" panose="020B0604020202020204" pitchFamily="34" charset="0"/>
                <a:cs typeface="Arial" panose="020B0604020202020204" pitchFamily="34" charset="0"/>
              </a:rPr>
              <a:t>SCDs</a:t>
            </a:r>
            <a:r>
              <a:rPr lang="en-US" sz="1200" baseline="30000" dirty="0" smtClean="0">
                <a:solidFill>
                  <a:schemeClr val="tx1">
                    <a:lumMod val="85000"/>
                    <a:lumOff val="15000"/>
                  </a:schemeClr>
                </a:solidFill>
                <a:latin typeface="Arial" panose="020B0604020202020204" pitchFamily="34" charset="0"/>
                <a:cs typeface="Arial" panose="020B0604020202020204" pitchFamily="34" charset="0"/>
              </a:rPr>
              <a:t>2</a:t>
            </a:r>
          </a:p>
          <a:p>
            <a:pPr algn="l">
              <a:spcAft>
                <a:spcPts val="0"/>
              </a:spcAft>
              <a:buClr>
                <a:schemeClr val="tx1"/>
              </a:buClr>
              <a:buFont typeface="Arial" panose="020B0604020202020204" pitchFamily="34" charset="0"/>
              <a:buChar char="•"/>
            </a:pPr>
            <a:r>
              <a:rPr lang="en-US" sz="1200" b="0" i="0" u="none" strike="noStrike" baseline="0" dirty="0" smtClean="0">
                <a:solidFill>
                  <a:srgbClr val="000000"/>
                </a:solidFill>
                <a:latin typeface="Arial" panose="020B0604020202020204" pitchFamily="34" charset="0"/>
                <a:cs typeface="Arial" panose="020B0604020202020204" pitchFamily="34" charset="0"/>
              </a:rPr>
              <a:t>The greater proportion </a:t>
            </a:r>
            <a:r>
              <a:rPr lang="en-GB" sz="1200" b="0" i="0" u="none" strike="noStrike" baseline="0" dirty="0" smtClean="0">
                <a:solidFill>
                  <a:srgbClr val="000000"/>
                </a:solidFill>
                <a:latin typeface="Arial" panose="020B0604020202020204" pitchFamily="34" charset="0"/>
                <a:cs typeface="Arial" panose="020B0604020202020204" pitchFamily="34" charset="0"/>
              </a:rPr>
              <a:t>of sudden death in PARADIGM-HF,</a:t>
            </a:r>
            <a:r>
              <a:rPr lang="en-GB" sz="1200" b="0" i="0" u="none" strike="noStrike" dirty="0" smtClean="0">
                <a:solidFill>
                  <a:srgbClr val="000000"/>
                </a:solidFill>
                <a:latin typeface="Arial" panose="020B0604020202020204" pitchFamily="34" charset="0"/>
                <a:cs typeface="Arial" panose="020B0604020202020204" pitchFamily="34" charset="0"/>
              </a:rPr>
              <a:t> in the </a:t>
            </a:r>
            <a:r>
              <a:rPr lang="en-GB" sz="1200" b="0" i="0" u="none" strike="noStrike" baseline="0" dirty="0" smtClean="0">
                <a:solidFill>
                  <a:srgbClr val="000000"/>
                </a:solidFill>
                <a:latin typeface="Arial" panose="020B0604020202020204" pitchFamily="34" charset="0"/>
                <a:cs typeface="Arial" panose="020B0604020202020204" pitchFamily="34" charset="0"/>
              </a:rPr>
              <a:t>predominantly NYHA II–III population, is consistent with other chronic heart failure trials enrolling patients with mild-to-moderate symptoms, including the CHARM reduced EF trials,</a:t>
            </a:r>
            <a:r>
              <a:rPr lang="en-GB" sz="1200" b="0" i="0" u="none" strike="noStrike" baseline="0" dirty="0" smtClean="0">
                <a:solidFill>
                  <a:srgbClr val="0000FF"/>
                </a:solidFill>
                <a:latin typeface="Arial" panose="020B0604020202020204" pitchFamily="34" charset="0"/>
                <a:cs typeface="Arial" panose="020B0604020202020204" pitchFamily="34" charset="0"/>
              </a:rPr>
              <a:t> </a:t>
            </a:r>
            <a:r>
              <a:rPr lang="en-GB" sz="1200" b="0" i="0" u="none" strike="noStrike" baseline="0" dirty="0" smtClean="0">
                <a:solidFill>
                  <a:srgbClr val="000000"/>
                </a:solidFill>
                <a:latin typeface="Arial" panose="020B0604020202020204" pitchFamily="34" charset="0"/>
                <a:cs typeface="Arial" panose="020B0604020202020204" pitchFamily="34" charset="0"/>
              </a:rPr>
              <a:t>V-HEFT II,</a:t>
            </a:r>
            <a:r>
              <a:rPr lang="en-GB" sz="1200" b="0" i="0" u="none" strike="noStrike" baseline="0" dirty="0" smtClean="0">
                <a:solidFill>
                  <a:srgbClr val="0000FF"/>
                </a:solidFill>
                <a:latin typeface="Arial" panose="020B0604020202020204" pitchFamily="34" charset="0"/>
                <a:cs typeface="Arial" panose="020B0604020202020204" pitchFamily="34" charset="0"/>
              </a:rPr>
              <a:t> </a:t>
            </a:r>
            <a:r>
              <a:rPr lang="en-GB" sz="1200" b="0" i="0" u="none" strike="noStrike" baseline="0" dirty="0" smtClean="0">
                <a:solidFill>
                  <a:srgbClr val="000000"/>
                </a:solidFill>
                <a:latin typeface="Arial" panose="020B0604020202020204" pitchFamily="34" charset="0"/>
                <a:cs typeface="Arial" panose="020B0604020202020204" pitchFamily="34" charset="0"/>
              </a:rPr>
              <a:t>and MERIT-HF</a:t>
            </a:r>
            <a:r>
              <a:rPr lang="en-GB" sz="1200" b="0" i="0" u="none" strike="noStrike" baseline="30000" dirty="0" smtClean="0">
                <a:solidFill>
                  <a:srgbClr val="000000"/>
                </a:solidFill>
                <a:latin typeface="Arial" panose="020B0604020202020204" pitchFamily="34" charset="0"/>
                <a:cs typeface="Arial" panose="020B0604020202020204" pitchFamily="34" charset="0"/>
              </a:rPr>
              <a:t>2</a:t>
            </a:r>
            <a:r>
              <a:rPr lang="en-GB" sz="1200" b="0" i="0" u="none" strike="noStrike" baseline="0" dirty="0" smtClean="0">
                <a:solidFill>
                  <a:srgbClr val="0000FF"/>
                </a:solidFill>
                <a:latin typeface="Arial" panose="020B0604020202020204" pitchFamily="34" charset="0"/>
                <a:cs typeface="Arial" panose="020B0604020202020204" pitchFamily="34" charset="0"/>
              </a:rPr>
              <a:t> </a:t>
            </a:r>
          </a:p>
          <a:p>
            <a:pPr algn="l">
              <a:spcAft>
                <a:spcPts val="0"/>
              </a:spcAft>
              <a:buClr>
                <a:schemeClr val="tx1"/>
              </a:buClr>
              <a:buFont typeface="Arial" panose="020B0604020202020204" pitchFamily="34" charset="0"/>
              <a:buChar char="•"/>
            </a:pPr>
            <a:r>
              <a:rPr lang="en-GB" sz="1200" b="0" i="0" u="none" strike="noStrike" baseline="0" dirty="0" smtClean="0">
                <a:solidFill>
                  <a:srgbClr val="000000"/>
                </a:solidFill>
                <a:latin typeface="Arial" panose="020B0604020202020204" pitchFamily="34" charset="0"/>
                <a:cs typeface="Arial" panose="020B0604020202020204" pitchFamily="34" charset="0"/>
              </a:rPr>
              <a:t>Trials enrolling patients with more advanced disease including CONSENSUS,</a:t>
            </a:r>
            <a:r>
              <a:rPr lang="en-GB" sz="1200" dirty="0">
                <a:solidFill>
                  <a:srgbClr val="0000FF"/>
                </a:solidFill>
                <a:latin typeface="Arial" panose="020B0604020202020204" pitchFamily="34" charset="0"/>
                <a:cs typeface="Arial" panose="020B0604020202020204" pitchFamily="34" charset="0"/>
              </a:rPr>
              <a:t> </a:t>
            </a:r>
            <a:r>
              <a:rPr lang="en-GB" sz="1200" b="0" i="0" u="none" strike="noStrike" baseline="0" dirty="0" smtClean="0">
                <a:solidFill>
                  <a:srgbClr val="000000"/>
                </a:solidFill>
                <a:latin typeface="Arial" panose="020B0604020202020204" pitchFamily="34" charset="0"/>
                <a:cs typeface="Arial" panose="020B0604020202020204" pitchFamily="34" charset="0"/>
              </a:rPr>
              <a:t>RALES,</a:t>
            </a:r>
            <a:r>
              <a:rPr lang="en-GB" sz="1200" b="0" i="0" u="none" strike="noStrike" baseline="0" dirty="0" smtClean="0">
                <a:solidFill>
                  <a:srgbClr val="0000FF"/>
                </a:solidFill>
                <a:latin typeface="Arial" panose="020B0604020202020204" pitchFamily="34" charset="0"/>
                <a:cs typeface="Arial" panose="020B0604020202020204" pitchFamily="34" charset="0"/>
              </a:rPr>
              <a:t> </a:t>
            </a:r>
            <a:r>
              <a:rPr lang="en-GB" sz="1200" b="0" i="0" u="none" strike="noStrike" baseline="0" dirty="0" smtClean="0">
                <a:solidFill>
                  <a:srgbClr val="000000"/>
                </a:solidFill>
                <a:latin typeface="Arial" panose="020B0604020202020204" pitchFamily="34" charset="0"/>
                <a:cs typeface="Arial" panose="020B0604020202020204" pitchFamily="34" charset="0"/>
              </a:rPr>
              <a:t>EVEREST,</a:t>
            </a:r>
            <a:r>
              <a:rPr lang="en-GB" sz="1200" dirty="0">
                <a:solidFill>
                  <a:srgbClr val="0000FF"/>
                </a:solidFill>
                <a:latin typeface="Arial" panose="020B0604020202020204" pitchFamily="34" charset="0"/>
                <a:cs typeface="Arial" panose="020B0604020202020204" pitchFamily="34" charset="0"/>
              </a:rPr>
              <a:t> </a:t>
            </a:r>
            <a:r>
              <a:rPr lang="en-GB" sz="1200" b="0" i="0" u="none" strike="noStrike" baseline="0" dirty="0" smtClean="0">
                <a:solidFill>
                  <a:srgbClr val="000000"/>
                </a:solidFill>
                <a:latin typeface="Arial" panose="020B0604020202020204" pitchFamily="34" charset="0"/>
                <a:cs typeface="Arial" panose="020B0604020202020204" pitchFamily="34" charset="0"/>
              </a:rPr>
              <a:t>COMPANION,</a:t>
            </a:r>
            <a:r>
              <a:rPr lang="en-GB" sz="1200" b="0" i="0" u="none" strike="noStrike" baseline="0" dirty="0" smtClean="0">
                <a:solidFill>
                  <a:srgbClr val="0000FF"/>
                </a:solidFill>
                <a:latin typeface="Arial" panose="020B0604020202020204" pitchFamily="34" charset="0"/>
                <a:cs typeface="Arial" panose="020B0604020202020204" pitchFamily="34" charset="0"/>
              </a:rPr>
              <a:t> </a:t>
            </a:r>
            <a:r>
              <a:rPr lang="en-GB" sz="1200" b="0" i="0" u="none" strike="noStrike" baseline="0" dirty="0" smtClean="0">
                <a:solidFill>
                  <a:srgbClr val="000000"/>
                </a:solidFill>
                <a:latin typeface="Arial" panose="020B0604020202020204" pitchFamily="34" charset="0"/>
                <a:cs typeface="Arial" panose="020B0604020202020204" pitchFamily="34" charset="0"/>
              </a:rPr>
              <a:t>and CARE-HF,</a:t>
            </a:r>
            <a:r>
              <a:rPr lang="en-GB" sz="1200" b="0" i="0" u="none" strike="noStrike" baseline="0" dirty="0" smtClean="0">
                <a:solidFill>
                  <a:srgbClr val="0000FF"/>
                </a:solidFill>
                <a:latin typeface="Arial" panose="020B0604020202020204" pitchFamily="34" charset="0"/>
                <a:cs typeface="Arial" panose="020B0604020202020204" pitchFamily="34" charset="0"/>
              </a:rPr>
              <a:t> </a:t>
            </a:r>
            <a:r>
              <a:rPr lang="en-GB" sz="1200" b="0" i="0" u="none" strike="noStrike" baseline="0" dirty="0" smtClean="0">
                <a:solidFill>
                  <a:srgbClr val="000000"/>
                </a:solidFill>
                <a:latin typeface="Arial" panose="020B0604020202020204" pitchFamily="34" charset="0"/>
                <a:cs typeface="Arial" panose="020B0604020202020204" pitchFamily="34" charset="0"/>
              </a:rPr>
              <a:t>have typically shown larger proportions of death due to progressive heart failure and fewer sudden </a:t>
            </a:r>
            <a:r>
              <a:rPr lang="en-US" sz="1200" b="0" i="0" u="none" strike="noStrike" baseline="0" dirty="0" smtClean="0">
                <a:solidFill>
                  <a:srgbClr val="000000"/>
                </a:solidFill>
                <a:latin typeface="Arial" panose="020B0604020202020204" pitchFamily="34" charset="0"/>
                <a:cs typeface="Arial" panose="020B0604020202020204" pitchFamily="34" charset="0"/>
              </a:rPr>
              <a:t>deaths</a:t>
            </a:r>
            <a:r>
              <a:rPr lang="en-US" sz="1200" b="0" i="0" u="none" strike="noStrike" baseline="30000" dirty="0" smtClean="0">
                <a:solidFill>
                  <a:srgbClr val="000000"/>
                </a:solidFill>
                <a:latin typeface="Arial" panose="020B0604020202020204" pitchFamily="34" charset="0"/>
                <a:cs typeface="Arial" panose="020B0604020202020204" pitchFamily="34" charset="0"/>
              </a:rPr>
              <a:t>2</a:t>
            </a:r>
          </a:p>
          <a:p>
            <a:pPr algn="l">
              <a:spcAft>
                <a:spcPts val="0"/>
              </a:spcAft>
              <a:buClr>
                <a:schemeClr val="tx1"/>
              </a:buClr>
              <a:buFont typeface="Arial" panose="020B0604020202020204" pitchFamily="34" charset="0"/>
              <a:buChar char="•"/>
            </a:pPr>
            <a:r>
              <a:rPr lang="en-GB" sz="1200" b="0" i="0" u="none" strike="noStrike" baseline="0" dirty="0" smtClean="0">
                <a:latin typeface="Arial" panose="020B0604020202020204" pitchFamily="34" charset="0"/>
                <a:cs typeface="Arial" panose="020B0604020202020204" pitchFamily="34" charset="0"/>
              </a:rPr>
              <a:t>Note: Numbers in pie chart do not add up to 100% due to rounding</a:t>
            </a:r>
            <a:endParaRPr lang="en-GB" sz="1200" b="0" i="0" u="none" strike="noStrike" baseline="0" dirty="0" smtClean="0">
              <a:solidFill>
                <a:srgbClr val="FF0000"/>
              </a:solidFill>
              <a:latin typeface="Arial" panose="020B0604020202020204" pitchFamily="34" charset="0"/>
              <a:cs typeface="Arial" panose="020B0604020202020204" pitchFamily="34" charset="0"/>
            </a:endParaRPr>
          </a:p>
          <a:p>
            <a:pPr marL="0" indent="0">
              <a:buNone/>
            </a:pPr>
            <a:r>
              <a:rPr lang="en-GB" sz="1200" b="1" dirty="0" smtClean="0">
                <a:latin typeface="Arial" panose="020B0604020202020204" pitchFamily="34" charset="0"/>
                <a:cs typeface="Arial" panose="020B0604020202020204" pitchFamily="34" charset="0"/>
              </a:rPr>
              <a:t>PARADIGM-HF:</a:t>
            </a:r>
            <a:endParaRPr lang="en-US" sz="1200" b="1" dirty="0" smtClean="0">
              <a:latin typeface="Arial" panose="020B0604020202020204" pitchFamily="34" charset="0"/>
              <a:cs typeface="Arial" panose="020B0604020202020204" pitchFamily="34" charset="0"/>
            </a:endParaRPr>
          </a:p>
          <a:p>
            <a:pPr marL="0" indent="0">
              <a:buNone/>
            </a:pPr>
            <a:r>
              <a:rPr lang="en-US" sz="1200" b="1" dirty="0" smtClean="0">
                <a:latin typeface="Arial" panose="020B0604020202020204" pitchFamily="34" charset="0"/>
                <a:cs typeface="Arial" panose="020B0604020202020204" pitchFamily="34" charset="0"/>
              </a:rPr>
              <a:t>Worsening HF</a:t>
            </a:r>
            <a:r>
              <a:rPr lang="en-US" sz="1200" dirty="0" smtClean="0">
                <a:latin typeface="Arial" panose="020B0604020202020204" pitchFamily="34" charset="0"/>
                <a:cs typeface="Arial" panose="020B0604020202020204" pitchFamily="34" charset="0"/>
              </a:rPr>
              <a:t>: Death from worsening </a:t>
            </a:r>
            <a:r>
              <a:rPr lang="en-GB" sz="1200" dirty="0" smtClean="0">
                <a:latin typeface="Arial" panose="020B0604020202020204" pitchFamily="34" charset="0"/>
                <a:cs typeface="Arial" panose="020B0604020202020204" pitchFamily="34" charset="0"/>
              </a:rPr>
              <a:t>heart failure was defined as death in the context of clinically worsening symptoms and/or signs of heart failure with no other apparent cause, death as a consequence of a surgical procedure to treat heart failure, or death after referral to hospice for heart failure.</a:t>
            </a:r>
            <a:r>
              <a:rPr lang="en-GB" sz="1200" baseline="30000" dirty="0" smtClean="0">
                <a:latin typeface="Arial" panose="020B0604020202020204" pitchFamily="34" charset="0"/>
                <a:cs typeface="Arial" panose="020B0604020202020204" pitchFamily="34" charset="0"/>
              </a:rPr>
              <a:t>2</a:t>
            </a:r>
            <a:endParaRPr lang="en-GB" sz="1200" dirty="0" smtClean="0">
              <a:latin typeface="Arial" panose="020B0604020202020204" pitchFamily="34" charset="0"/>
              <a:cs typeface="Arial" panose="020B0604020202020204" pitchFamily="34" charset="0"/>
            </a:endParaRPr>
          </a:p>
          <a:p>
            <a:pPr marL="0" indent="0">
              <a:buNone/>
            </a:pPr>
            <a:r>
              <a:rPr lang="en-GB" sz="1200" b="1" dirty="0" smtClean="0">
                <a:latin typeface="Arial" panose="020B0604020202020204" pitchFamily="34" charset="0"/>
                <a:cs typeface="Arial" panose="020B0604020202020204" pitchFamily="34" charset="0"/>
              </a:rPr>
              <a:t>Sudden death: </a:t>
            </a:r>
            <a:r>
              <a:rPr lang="en-GB" sz="1200" b="0" i="0" u="none" strike="noStrike" kern="1200" spc="0" baseline="0" dirty="0" smtClean="0">
                <a:solidFill>
                  <a:schemeClr val="tx1"/>
                </a:solidFill>
                <a:latin typeface="Arial" panose="020B0604020202020204" pitchFamily="34" charset="0"/>
                <a:cs typeface="Arial" panose="020B0604020202020204" pitchFamily="34" charset="0"/>
              </a:rPr>
              <a:t>Sudden death was defined as death occurring unexpectedly in an otherwise stable patient, and was further sub-classified according to whether patients had been last seen alive within 1 h or between 1 and 24 h.</a:t>
            </a:r>
            <a:r>
              <a:rPr lang="en-GB" sz="1200" b="0" i="0" u="none" strike="noStrike" kern="1200" spc="0" baseline="30000" dirty="0" smtClean="0">
                <a:solidFill>
                  <a:schemeClr val="tx1"/>
                </a:solidFill>
                <a:latin typeface="Arial" panose="020B0604020202020204" pitchFamily="34" charset="0"/>
                <a:cs typeface="Arial" panose="020B0604020202020204" pitchFamily="34" charset="0"/>
              </a:rPr>
              <a:t>2</a:t>
            </a:r>
          </a:p>
          <a:p>
            <a:pPr marL="0" indent="0">
              <a:buNone/>
            </a:pPr>
            <a:r>
              <a:rPr lang="en-GB" sz="1200" b="1" i="0" u="none" strike="noStrike" kern="1200" spc="0" baseline="0" dirty="0" smtClean="0">
                <a:solidFill>
                  <a:schemeClr val="tx1"/>
                </a:solidFill>
                <a:latin typeface="Arial" panose="020B0604020202020204" pitchFamily="34" charset="0"/>
                <a:cs typeface="Arial" panose="020B0604020202020204" pitchFamily="34" charset="0"/>
              </a:rPr>
              <a:t>MERIT-HF</a:t>
            </a:r>
          </a:p>
          <a:p>
            <a:r>
              <a:rPr lang="en-GB" sz="1200" b="1" i="0" u="none" strike="noStrike" kern="1200" spc="0" baseline="0" dirty="0" smtClean="0">
                <a:solidFill>
                  <a:schemeClr val="tx1"/>
                </a:solidFill>
                <a:latin typeface="Arial" panose="020B0604020202020204" pitchFamily="34" charset="0"/>
                <a:cs typeface="Arial" panose="020B0604020202020204" pitchFamily="34" charset="0"/>
              </a:rPr>
              <a:t>Worsening HF: </a:t>
            </a:r>
            <a:r>
              <a:rPr lang="en-GB" sz="1200" b="0" i="0" u="none" strike="noStrike" kern="1200" spc="0" baseline="0" dirty="0" smtClean="0">
                <a:solidFill>
                  <a:schemeClr val="tx1"/>
                </a:solidFill>
                <a:latin typeface="Arial" panose="020B0604020202020204" pitchFamily="34" charset="0"/>
                <a:cs typeface="Arial" panose="020B0604020202020204" pitchFamily="34" charset="0"/>
              </a:rPr>
              <a:t>defined as increasing symptoms and/or signs requiring an increase in treatment directed at heart failure.</a:t>
            </a:r>
            <a:r>
              <a:rPr lang="en-GB" sz="1200" b="0" i="0" u="none" strike="noStrike" kern="1200" spc="0" baseline="30000" dirty="0" smtClean="0">
                <a:solidFill>
                  <a:schemeClr val="tx1"/>
                </a:solidFill>
                <a:latin typeface="Arial" panose="020B0604020202020204" pitchFamily="34" charset="0"/>
                <a:cs typeface="Arial" panose="020B0604020202020204" pitchFamily="34" charset="0"/>
              </a:rPr>
              <a:t>3</a:t>
            </a:r>
          </a:p>
          <a:p>
            <a:r>
              <a:rPr lang="en-GB" sz="1200" b="1" i="0" u="none" strike="noStrike" kern="1200" spc="0" baseline="0" dirty="0" smtClean="0">
                <a:solidFill>
                  <a:schemeClr val="tx1"/>
                </a:solidFill>
                <a:latin typeface="Arial" panose="020B0604020202020204" pitchFamily="34" charset="0"/>
                <a:cs typeface="Arial" panose="020B0604020202020204" pitchFamily="34" charset="0"/>
              </a:rPr>
              <a:t>Sudden death: </a:t>
            </a:r>
            <a:r>
              <a:rPr lang="en-GB" sz="1200" b="0" i="0" u="none" strike="noStrike" kern="1200" spc="0" baseline="0" dirty="0" smtClean="0">
                <a:solidFill>
                  <a:schemeClr val="tx1"/>
                </a:solidFill>
                <a:latin typeface="Arial" panose="020B0604020202020204" pitchFamily="34" charset="0"/>
                <a:cs typeface="Arial" panose="020B0604020202020204" pitchFamily="34" charset="0"/>
              </a:rPr>
              <a:t>i) witnessed death in the absence of pre-existing circulatory failure or </a:t>
            </a:r>
            <a:r>
              <a:rPr lang="en-US" sz="1200" b="0" i="0" u="none" strike="noStrike" kern="1200" spc="0" baseline="0" dirty="0" smtClean="0">
                <a:solidFill>
                  <a:schemeClr val="tx1"/>
                </a:solidFill>
                <a:latin typeface="Arial" panose="020B0604020202020204" pitchFamily="34" charset="0"/>
                <a:cs typeface="Arial" panose="020B0604020202020204" pitchFamily="34" charset="0"/>
              </a:rPr>
              <a:t>other modes of death OR</a:t>
            </a:r>
          </a:p>
          <a:p>
            <a:r>
              <a:rPr lang="en-GB" sz="1200" b="0" i="0" u="none" strike="noStrike" kern="1200" spc="0" baseline="0" dirty="0" smtClean="0">
                <a:solidFill>
                  <a:schemeClr val="tx1"/>
                </a:solidFill>
                <a:latin typeface="Arial" panose="020B0604020202020204" pitchFamily="34" charset="0"/>
                <a:cs typeface="Arial" panose="020B0604020202020204" pitchFamily="34" charset="0"/>
              </a:rPr>
              <a:t>ii) unwitnessed death in the absence of pre-existing circulatory failure or other modes </a:t>
            </a:r>
            <a:r>
              <a:rPr lang="en-US" sz="1200" b="0" i="0" u="none" strike="noStrike" kern="1200" spc="0" baseline="0" dirty="0" smtClean="0">
                <a:solidFill>
                  <a:schemeClr val="tx1"/>
                </a:solidFill>
                <a:latin typeface="Arial" panose="020B0604020202020204" pitchFamily="34" charset="0"/>
                <a:cs typeface="Arial" panose="020B0604020202020204" pitchFamily="34" charset="0"/>
              </a:rPr>
              <a:t>of death OR </a:t>
            </a:r>
            <a:r>
              <a:rPr lang="en-GB" sz="1200" b="0" i="0" u="none" strike="noStrike" kern="1200" spc="0" baseline="0" dirty="0" smtClean="0">
                <a:solidFill>
                  <a:schemeClr val="tx1"/>
                </a:solidFill>
                <a:latin typeface="Arial" panose="020B0604020202020204" pitchFamily="34" charset="0"/>
                <a:cs typeface="Arial" panose="020B0604020202020204" pitchFamily="34" charset="0"/>
              </a:rPr>
              <a:t>iii) patients resuscitated from a cardiac arrest in the absence of pre-existing circulatory failure or other modes of death and who die within 24 hours or similar patients who die during an attempted resuscitation.</a:t>
            </a:r>
            <a:r>
              <a:rPr lang="en-GB" sz="1200" b="0" i="0" u="none" strike="noStrike" kern="1200" spc="0" baseline="30000" dirty="0" smtClean="0">
                <a:solidFill>
                  <a:schemeClr val="tx1"/>
                </a:solidFill>
                <a:latin typeface="Arial" panose="020B0604020202020204" pitchFamily="34" charset="0"/>
                <a:cs typeface="Arial" panose="020B0604020202020204" pitchFamily="34" charset="0"/>
              </a:rPr>
              <a:t>3</a:t>
            </a:r>
            <a:endParaRPr lang="en-GB" sz="1200" b="0" i="0" u="none" strike="noStrike" baseline="0" dirty="0" smtClean="0">
              <a:solidFill>
                <a:srgbClr val="0000FF"/>
              </a:solidFill>
              <a:latin typeface="Arial" panose="020B0604020202020204" pitchFamily="34" charset="0"/>
              <a:cs typeface="Arial" panose="020B0604020202020204" pitchFamily="34" charset="0"/>
            </a:endParaRPr>
          </a:p>
          <a:p>
            <a:pPr marL="0" indent="0" algn="l">
              <a:buNone/>
            </a:pPr>
            <a:r>
              <a:rPr lang="en-GB" sz="1200" b="1" i="0" u="none" strike="noStrike" baseline="0" dirty="0" smtClean="0">
                <a:latin typeface="Arial" panose="020B0604020202020204" pitchFamily="34" charset="0"/>
                <a:cs typeface="Arial" panose="020B0604020202020204" pitchFamily="34" charset="0"/>
              </a:rPr>
              <a:t>Abbreviations:</a:t>
            </a:r>
          </a:p>
          <a:p>
            <a:pPr marL="0" marR="0" lvl="0" indent="0" algn="l" defTabSz="914400" rtl="0" eaLnBrk="1" fontAlgn="base" latinLnBrk="0" hangingPunct="1">
              <a:lnSpc>
                <a:spcPct val="95000"/>
              </a:lnSpc>
              <a:spcBef>
                <a:spcPts val="0"/>
              </a:spcBef>
              <a:spcAft>
                <a:spcPct val="0"/>
              </a:spcAft>
              <a:buClr>
                <a:schemeClr val="accent1"/>
              </a:buClr>
              <a:buSzPct val="110000"/>
              <a:buFont typeface="Wingdings" pitchFamily="2" charset="2"/>
              <a:buNone/>
              <a:tabLst/>
              <a:defRPr/>
            </a:pPr>
            <a:r>
              <a:rPr lang="en-US" sz="1200" dirty="0" smtClean="0">
                <a:solidFill>
                  <a:schemeClr val="tx1">
                    <a:lumMod val="85000"/>
                    <a:lumOff val="15000"/>
                  </a:schemeClr>
                </a:solidFill>
                <a:latin typeface="Arial" panose="020B0604020202020204" pitchFamily="34" charset="0"/>
                <a:cs typeface="Arial" panose="020B0604020202020204" pitchFamily="34" charset="0"/>
              </a:rPr>
              <a:t>CHF, congestive heart failure; CV, cardiovascular; HF, heart failure; MERIT-HF, Metoprolol CR/XL Randomised Intervention Trial in-Congestive Heart Failure; NYHA, New York Heart Association; PARADIGM-HF, Prospective comparison of ARNI with ACEI to Determine Impact on Global Mortality and morbidity in Heart Failure; SCD, sudden cardiac death;</a:t>
            </a:r>
            <a:r>
              <a:rPr lang="en-US" sz="1200" baseline="0" dirty="0" smtClean="0">
                <a:solidFill>
                  <a:schemeClr val="tx1">
                    <a:lumMod val="85000"/>
                    <a:lumOff val="15000"/>
                  </a:schemeClr>
                </a:solidFill>
                <a:latin typeface="Arial" panose="020B0604020202020204" pitchFamily="34" charset="0"/>
                <a:cs typeface="Arial" panose="020B0604020202020204" pitchFamily="34" charset="0"/>
              </a:rPr>
              <a:t> WHF, worsening heart failure</a:t>
            </a:r>
            <a:endParaRPr lang="en-US" sz="1200" dirty="0" smtClean="0">
              <a:solidFill>
                <a:schemeClr val="tx1">
                  <a:lumMod val="85000"/>
                  <a:lumOff val="15000"/>
                </a:schemeClr>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5000"/>
              </a:lnSpc>
              <a:spcBef>
                <a:spcPts val="0"/>
              </a:spcBef>
              <a:spcAft>
                <a:spcPct val="0"/>
              </a:spcAft>
              <a:buClr>
                <a:schemeClr val="accent1"/>
              </a:buClr>
              <a:buSzPct val="110000"/>
              <a:buFont typeface="Wingdings" pitchFamily="2" charset="2"/>
              <a:buNone/>
              <a:tabLst/>
              <a:defRPr/>
            </a:pPr>
            <a:endParaRPr lang="en-GB" sz="1200" dirty="0" smtClean="0">
              <a:solidFill>
                <a:schemeClr val="tx1">
                  <a:lumMod val="85000"/>
                  <a:lumOff val="15000"/>
                </a:schemeClr>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5000"/>
              </a:lnSpc>
              <a:spcBef>
                <a:spcPts val="0"/>
              </a:spcBef>
              <a:spcAft>
                <a:spcPct val="0"/>
              </a:spcAft>
              <a:buClr>
                <a:schemeClr val="accent1"/>
              </a:buClr>
              <a:buSzPct val="110000"/>
              <a:buFont typeface="Wingdings" pitchFamily="2" charset="2"/>
              <a:buNone/>
              <a:tabLst/>
              <a:defRPr/>
            </a:pPr>
            <a:r>
              <a:rPr lang="en-GB" sz="1200" b="1" dirty="0" smtClean="0">
                <a:solidFill>
                  <a:schemeClr val="tx1">
                    <a:lumMod val="85000"/>
                    <a:lumOff val="15000"/>
                  </a:schemeClr>
                </a:solidFill>
                <a:latin typeface="Arial" panose="020B0604020202020204" pitchFamily="34" charset="0"/>
                <a:cs typeface="Arial" panose="020B0604020202020204" pitchFamily="34" charset="0"/>
              </a:rPr>
              <a:t>References:</a:t>
            </a:r>
          </a:p>
          <a:p>
            <a:pPr marL="342900" indent="-342900">
              <a:buClrTx/>
              <a:buAutoNum type="arabicPeriod"/>
            </a:pPr>
            <a:r>
              <a:rPr lang="en-GB" sz="1200" dirty="0" smtClean="0">
                <a:solidFill>
                  <a:schemeClr val="tx1">
                    <a:lumMod val="85000"/>
                    <a:lumOff val="15000"/>
                  </a:schemeClr>
                </a:solidFill>
                <a:latin typeface="Arial" panose="020B0604020202020204" pitchFamily="34" charset="0"/>
                <a:cs typeface="Arial" panose="020B0604020202020204" pitchFamily="34" charset="0"/>
              </a:rPr>
              <a:t>MERIT-HF Study Group. </a:t>
            </a:r>
            <a:r>
              <a:rPr lang="fr-FR" sz="1200" dirty="0" smtClean="0">
                <a:solidFill>
                  <a:schemeClr val="tx1">
                    <a:lumMod val="85000"/>
                    <a:lumOff val="15000"/>
                  </a:schemeClr>
                </a:solidFill>
                <a:latin typeface="Arial" panose="020B0604020202020204" pitchFamily="34" charset="0"/>
                <a:cs typeface="Arial" panose="020B0604020202020204" pitchFamily="34" charset="0"/>
              </a:rPr>
              <a:t>Lancet. 1999;353(9169):2001</a:t>
            </a:r>
            <a:r>
              <a:rPr lang="en-US" sz="1200" dirty="0" smtClean="0">
                <a:solidFill>
                  <a:schemeClr val="tx1">
                    <a:lumMod val="85000"/>
                    <a:lumOff val="15000"/>
                  </a:schemeClr>
                </a:solidFill>
                <a:latin typeface="Arial" panose="020B0604020202020204" pitchFamily="34" charset="0"/>
                <a:cs typeface="Arial" panose="020B0604020202020204" pitchFamily="34" charset="0"/>
              </a:rPr>
              <a:t>–</a:t>
            </a:r>
            <a:r>
              <a:rPr lang="fr-FR" sz="1200" dirty="0" smtClean="0">
                <a:solidFill>
                  <a:schemeClr val="tx1">
                    <a:lumMod val="85000"/>
                    <a:lumOff val="15000"/>
                  </a:schemeClr>
                </a:solidFill>
                <a:latin typeface="Arial" panose="020B0604020202020204" pitchFamily="34" charset="0"/>
                <a:cs typeface="Arial" panose="020B0604020202020204" pitchFamily="34" charset="0"/>
              </a:rPr>
              <a:t>7</a:t>
            </a:r>
          </a:p>
          <a:p>
            <a:pPr marL="342900" indent="-342900">
              <a:buClrTx/>
              <a:buAutoNum type="arabicPeriod"/>
            </a:pPr>
            <a:r>
              <a:rPr lang="en-US" sz="1200" dirty="0" smtClean="0">
                <a:solidFill>
                  <a:schemeClr val="tx1">
                    <a:lumMod val="85000"/>
                    <a:lumOff val="15000"/>
                  </a:schemeClr>
                </a:solidFill>
                <a:latin typeface="Arial" panose="020B0604020202020204" pitchFamily="34" charset="0"/>
                <a:cs typeface="Arial" panose="020B0604020202020204" pitchFamily="34" charset="0"/>
              </a:rPr>
              <a:t>Desai et al. Eur Heart J. 2015;36:1990–7</a:t>
            </a:r>
          </a:p>
          <a:p>
            <a:pPr marL="342900" indent="-342900">
              <a:buClrTx/>
              <a:buAutoNum type="arabicPeriod"/>
            </a:pPr>
            <a:r>
              <a:rPr lang="en-GB" sz="1200" dirty="0" smtClean="0">
                <a:solidFill>
                  <a:schemeClr val="tx1">
                    <a:lumMod val="85000"/>
                    <a:lumOff val="15000"/>
                  </a:schemeClr>
                </a:solidFill>
                <a:latin typeface="Arial" panose="020B0604020202020204" pitchFamily="34" charset="0"/>
                <a:cs typeface="Arial" panose="020B0604020202020204" pitchFamily="34" charset="0"/>
              </a:rPr>
              <a:t>Naran et al. </a:t>
            </a:r>
            <a:r>
              <a:rPr lang="en-GB" sz="1200" b="0" i="0" u="none" strike="noStrike" kern="1200" spc="0" baseline="0" dirty="0" smtClean="0">
                <a:solidFill>
                  <a:schemeClr val="tx1"/>
                </a:solidFill>
                <a:latin typeface="Arial" panose="020B0604020202020204" pitchFamily="34" charset="0"/>
                <a:cs typeface="Arial" panose="020B0604020202020204" pitchFamily="34" charset="0"/>
              </a:rPr>
              <a:t>Eur Heart J. 1996; 17:1390-1403</a:t>
            </a:r>
            <a:endParaRPr lang="en-US" sz="1200" dirty="0" smtClean="0">
              <a:solidFill>
                <a:schemeClr val="tx1">
                  <a:lumMod val="85000"/>
                  <a:lumOff val="15000"/>
                </a:schemeClr>
              </a:solidFill>
              <a:latin typeface="Arial" panose="020B0604020202020204" pitchFamily="34" charset="0"/>
              <a:cs typeface="Arial" panose="020B0604020202020204" pitchFamily="34" charset="0"/>
            </a:endParaRPr>
          </a:p>
          <a:p>
            <a:pPr>
              <a:buClrTx/>
            </a:pPr>
            <a:endParaRPr lang="en-US" sz="1200" dirty="0" smtClean="0">
              <a:solidFill>
                <a:schemeClr val="tx1">
                  <a:lumMod val="85000"/>
                  <a:lumOff val="15000"/>
                </a:schemeClr>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5000"/>
              </a:lnSpc>
              <a:spcBef>
                <a:spcPts val="0"/>
              </a:spcBef>
              <a:spcAft>
                <a:spcPct val="0"/>
              </a:spcAft>
              <a:buClr>
                <a:schemeClr val="accent1"/>
              </a:buClr>
              <a:buSzPct val="110000"/>
              <a:buFont typeface="Wingdings" pitchFamily="2" charset="2"/>
              <a:buNone/>
              <a:tabLst/>
              <a:defRPr/>
            </a:pPr>
            <a:endParaRPr lang="en-US" sz="1600" b="0" dirty="0" smtClean="0">
              <a:solidFill>
                <a:schemeClr val="tx1">
                  <a:lumMod val="85000"/>
                  <a:lumOff val="15000"/>
                </a:schemeClr>
              </a:solidFill>
            </a:endParaRPr>
          </a:p>
        </p:txBody>
      </p:sp>
    </p:spTree>
    <p:extLst>
      <p:ext uri="{BB962C8B-B14F-4D97-AF65-F5344CB8AC3E}">
        <p14:creationId xmlns:p14="http://schemas.microsoft.com/office/powerpoint/2010/main" val="317554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a:ln/>
        </p:spPr>
      </p:sp>
      <p:sp>
        <p:nvSpPr>
          <p:cNvPr id="6656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t>Pharmacogenomics of angiotensin receptor/</a:t>
            </a:r>
            <a:r>
              <a:rPr lang="en-US" b="1" dirty="0" err="1" smtClean="0"/>
              <a:t>neprilysin</a:t>
            </a:r>
            <a:r>
              <a:rPr lang="en-US" b="1" dirty="0" smtClean="0"/>
              <a:t> inhibitor and its long-term side effects.</a:t>
            </a:r>
          </a:p>
          <a:p>
            <a:pPr>
              <a:defRPr/>
            </a:pPr>
            <a:r>
              <a:rPr lang="en-US" u="sng" dirty="0" err="1" smtClean="0">
                <a:hlinkClick r:id="rId3"/>
              </a:rPr>
              <a:t>Krittanawong</a:t>
            </a:r>
            <a:r>
              <a:rPr lang="en-US" u="sng" dirty="0" smtClean="0">
                <a:hlinkClick r:id="rId3"/>
              </a:rPr>
              <a:t> C</a:t>
            </a:r>
            <a:r>
              <a:rPr lang="en-US" baseline="30000" dirty="0" smtClean="0"/>
              <a:t>1,2</a:t>
            </a:r>
            <a:r>
              <a:rPr lang="en-US" dirty="0" smtClean="0"/>
              <a:t>, </a:t>
            </a:r>
            <a:r>
              <a:rPr lang="en-US" u="sng" dirty="0" err="1" smtClean="0">
                <a:hlinkClick r:id="rId4"/>
              </a:rPr>
              <a:t>Kitai</a:t>
            </a:r>
            <a:r>
              <a:rPr lang="en-US" u="sng" dirty="0" smtClean="0">
                <a:hlinkClick r:id="rId4"/>
              </a:rPr>
              <a:t> T</a:t>
            </a:r>
            <a:r>
              <a:rPr lang="en-US" baseline="30000" dirty="0" smtClean="0"/>
              <a:t>2</a:t>
            </a:r>
            <a:r>
              <a:rPr lang="en-US" dirty="0" smtClean="0"/>
              <a:t>.</a:t>
            </a:r>
          </a:p>
          <a:p>
            <a:pPr>
              <a:defRPr/>
            </a:pPr>
            <a:r>
              <a:rPr lang="en-US" b="1" dirty="0" smtClean="0">
                <a:hlinkClick r:id="rId5" tooltip="Open/close author information list"/>
              </a:rPr>
              <a:t>Author information</a:t>
            </a:r>
            <a:endParaRPr lang="en-US" b="1" dirty="0" smtClean="0"/>
          </a:p>
          <a:p>
            <a:pPr>
              <a:defRPr/>
            </a:pPr>
            <a:r>
              <a:rPr lang="en-US" b="1" dirty="0" smtClean="0"/>
              <a:t>Abstract</a:t>
            </a:r>
          </a:p>
          <a:p>
            <a:pPr>
              <a:defRPr/>
            </a:pPr>
            <a:r>
              <a:rPr lang="en-US" dirty="0" smtClean="0"/>
              <a:t>The development of the promising agent </a:t>
            </a:r>
            <a:r>
              <a:rPr lang="en-US" dirty="0" err="1" smtClean="0"/>
              <a:t>sacubitril</a:t>
            </a:r>
            <a:r>
              <a:rPr lang="en-US" dirty="0" smtClean="0"/>
              <a:t>/valsartan, known as an angiotensin receptor blocker-</a:t>
            </a:r>
            <a:r>
              <a:rPr lang="en-US" dirty="0" err="1" smtClean="0"/>
              <a:t>neprilysin</a:t>
            </a:r>
            <a:r>
              <a:rPr lang="en-US" dirty="0" smtClean="0"/>
              <a:t> inhibitor (ARNI), to improve heart failure (HF) management, may benefit morbidity, mortality, and readmission rates in patients with HF. The PARADIGM-HF trial demonstrated that the ARNI can reduce morbidity and mortality in patients with heart failure with reduced ejection fraction (</a:t>
            </a:r>
            <a:r>
              <a:rPr lang="en-US" dirty="0" err="1" smtClean="0"/>
              <a:t>HFrEF</a:t>
            </a:r>
            <a:r>
              <a:rPr lang="en-US" dirty="0" smtClean="0"/>
              <a:t>), while ongoing PARAMOUNT and PARAGON-HF trials determined whether the ARNI has morbidity and mortality benefits in patients with heart failure with preserved ejection fraction (</a:t>
            </a:r>
            <a:r>
              <a:rPr lang="en-US" dirty="0" err="1" smtClean="0"/>
              <a:t>HFpEF</a:t>
            </a:r>
            <a:r>
              <a:rPr lang="en-US" dirty="0" smtClean="0"/>
              <a:t>). However, the risk of long-term side effects of the ARNI such as cognitive dysfunction or Alzheimer's disease (AD) remains unknown. In fact, </a:t>
            </a:r>
            <a:r>
              <a:rPr lang="en-US" dirty="0" err="1" smtClean="0"/>
              <a:t>neprilysin</a:t>
            </a:r>
            <a:r>
              <a:rPr lang="en-US" dirty="0" smtClean="0"/>
              <a:t> (NEP), encoded by NEP or MME gene, is a principal peptidase involved in the degradation of β-amyloid (Aβ) protein. Several studies have demonstrated that polymorphisms of the NEP gene may be associated with AD and cerebral amyloid </a:t>
            </a:r>
            <a:r>
              <a:rPr lang="en-US" dirty="0" err="1" smtClean="0"/>
              <a:t>angiopathy</a:t>
            </a:r>
            <a:r>
              <a:rPr lang="en-US" dirty="0" smtClean="0"/>
              <a:t> (CAA). Pharmacogenomics, the study of variability in drug response due to genetic polymorphisms, can potentially explain the variability in the effect of the ARNI and their side effects. Therefore, we have attempted to highlight </a:t>
            </a:r>
            <a:r>
              <a:rPr lang="en-US" dirty="0" err="1" smtClean="0"/>
              <a:t>pharmacogenomic</a:t>
            </a:r>
            <a:r>
              <a:rPr lang="en-US" dirty="0" smtClean="0"/>
              <a:t> factors and potential long-term side effects of the ARNI. Physicians should carefully monitor elderly patients with genetic risk factors for AD and CAA. In the future, genetic testing and genomic testing for NEP polymorphisms may play an important role in monitoring long-term side effects in ARNI-treated HF patients.</a:t>
            </a:r>
          </a:p>
          <a:p>
            <a:pPr>
              <a:defRPr/>
            </a:pPr>
            <a:r>
              <a:rPr lang="en-US" u="sng" dirty="0" err="1" smtClean="0">
                <a:hlinkClick r:id="rId6" tooltip="Herz."/>
              </a:rPr>
              <a:t>Herz</a:t>
            </a:r>
            <a:r>
              <a:rPr lang="en-US" u="sng" dirty="0" smtClean="0">
                <a:hlinkClick r:id="rId6" tooltip="Herz."/>
              </a:rPr>
              <a:t>.</a:t>
            </a:r>
            <a:r>
              <a:rPr lang="en-US" dirty="0" smtClean="0"/>
              <a:t> 2018 Feb 15. </a:t>
            </a:r>
            <a:r>
              <a:rPr lang="en-US" dirty="0" err="1" smtClean="0"/>
              <a:t>doi</a:t>
            </a:r>
            <a:r>
              <a:rPr lang="en-US" dirty="0" smtClean="0"/>
              <a:t>: 10.1007/s00059-018-4683-5. [</a:t>
            </a:r>
            <a:r>
              <a:rPr lang="en-US" dirty="0" err="1" smtClean="0"/>
              <a:t>Epub</a:t>
            </a:r>
            <a:r>
              <a:rPr lang="en-US" dirty="0" smtClean="0"/>
              <a:t> ahead of print]</a:t>
            </a:r>
          </a:p>
          <a:p>
            <a:pPr>
              <a:defRPr/>
            </a:pPr>
            <a:r>
              <a:rPr lang="en-US" b="1" dirty="0" smtClean="0"/>
              <a:t>Cognitive performance of patients with chronic heart failure on </a:t>
            </a:r>
            <a:r>
              <a:rPr lang="en-US" b="1" dirty="0" err="1" smtClean="0"/>
              <a:t>sacubitril</a:t>
            </a:r>
            <a:r>
              <a:rPr lang="en-US" b="1" dirty="0" smtClean="0"/>
              <a:t>/valsartan : A retrospective cohort study.</a:t>
            </a:r>
          </a:p>
          <a:p>
            <a:pPr>
              <a:defRPr/>
            </a:pPr>
            <a:r>
              <a:rPr lang="en-US" u="sng" dirty="0" smtClean="0">
                <a:hlinkClick r:id="rId7"/>
              </a:rPr>
              <a:t>De </a:t>
            </a:r>
            <a:r>
              <a:rPr lang="en-US" u="sng" dirty="0" err="1" smtClean="0">
                <a:hlinkClick r:id="rId7"/>
              </a:rPr>
              <a:t>Vecchis</a:t>
            </a:r>
            <a:r>
              <a:rPr lang="en-US" u="sng" dirty="0" smtClean="0">
                <a:hlinkClick r:id="rId7"/>
              </a:rPr>
              <a:t> R</a:t>
            </a:r>
            <a:r>
              <a:rPr lang="en-US" baseline="30000" dirty="0" smtClean="0"/>
              <a:t>1</a:t>
            </a:r>
            <a:r>
              <a:rPr lang="en-US" dirty="0" smtClean="0"/>
              <a:t>, </a:t>
            </a:r>
            <a:r>
              <a:rPr lang="en-US" u="sng" dirty="0" err="1" smtClean="0">
                <a:hlinkClick r:id="rId8"/>
              </a:rPr>
              <a:t>Ariano</a:t>
            </a:r>
            <a:r>
              <a:rPr lang="en-US" u="sng" dirty="0" smtClean="0">
                <a:hlinkClick r:id="rId8"/>
              </a:rPr>
              <a:t> C</a:t>
            </a:r>
            <a:r>
              <a:rPr lang="en-US" baseline="30000" dirty="0" smtClean="0"/>
              <a:t>2</a:t>
            </a:r>
            <a:r>
              <a:rPr lang="en-US" dirty="0" smtClean="0"/>
              <a:t>, </a:t>
            </a:r>
            <a:r>
              <a:rPr lang="en-US" u="sng" dirty="0" smtClean="0">
                <a:hlinkClick r:id="rId9"/>
              </a:rPr>
              <a:t>Di </a:t>
            </a:r>
            <a:r>
              <a:rPr lang="en-US" u="sng" dirty="0" err="1" smtClean="0">
                <a:hlinkClick r:id="rId9"/>
              </a:rPr>
              <a:t>Biase</a:t>
            </a:r>
            <a:r>
              <a:rPr lang="en-US" u="sng" dirty="0" smtClean="0">
                <a:hlinkClick r:id="rId9"/>
              </a:rPr>
              <a:t> G</a:t>
            </a:r>
            <a:r>
              <a:rPr lang="en-US" baseline="30000" dirty="0" smtClean="0"/>
              <a:t>3</a:t>
            </a:r>
            <a:r>
              <a:rPr lang="en-US" dirty="0" smtClean="0"/>
              <a:t>, </a:t>
            </a:r>
            <a:r>
              <a:rPr lang="en-US" u="sng" dirty="0" err="1" smtClean="0">
                <a:hlinkClick r:id="rId10"/>
              </a:rPr>
              <a:t>Noutsias</a:t>
            </a:r>
            <a:r>
              <a:rPr lang="en-US" u="sng" dirty="0" smtClean="0">
                <a:hlinkClick r:id="rId10"/>
              </a:rPr>
              <a:t> M</a:t>
            </a:r>
            <a:r>
              <a:rPr lang="en-US" baseline="30000" dirty="0" smtClean="0"/>
              <a:t>4</a:t>
            </a:r>
            <a:r>
              <a:rPr lang="en-US" dirty="0" smtClean="0"/>
              <a:t>.</a:t>
            </a:r>
          </a:p>
          <a:p>
            <a:pPr>
              <a:defRPr/>
            </a:pPr>
            <a:r>
              <a:rPr lang="en-US" b="1" dirty="0" smtClean="0">
                <a:hlinkClick r:id="rId6" tooltip="Open/close author information list"/>
              </a:rPr>
              <a:t>Author information</a:t>
            </a:r>
            <a:endParaRPr lang="en-US" b="1" dirty="0" smtClean="0"/>
          </a:p>
          <a:p>
            <a:pPr>
              <a:defRPr/>
            </a:pPr>
            <a:r>
              <a:rPr lang="en-US" b="1" dirty="0" smtClean="0"/>
              <a:t>Abstract</a:t>
            </a:r>
          </a:p>
          <a:p>
            <a:pPr>
              <a:defRPr/>
            </a:pPr>
            <a:r>
              <a:rPr lang="en-US" b="1" cap="all" dirty="0" smtClean="0"/>
              <a:t>BACKGROUND:</a:t>
            </a:r>
          </a:p>
          <a:p>
            <a:pPr>
              <a:defRPr/>
            </a:pPr>
            <a:r>
              <a:rPr lang="en-US" dirty="0" err="1" smtClean="0"/>
              <a:t>Sacubitril</a:t>
            </a:r>
            <a:r>
              <a:rPr lang="en-US" dirty="0" smtClean="0"/>
              <a:t>, a </a:t>
            </a:r>
            <a:r>
              <a:rPr lang="en-US" dirty="0" err="1" smtClean="0"/>
              <a:t>neprilysin</a:t>
            </a:r>
            <a:r>
              <a:rPr lang="en-US" dirty="0" smtClean="0"/>
              <a:t> inhibitor in the combination molecule </a:t>
            </a:r>
            <a:r>
              <a:rPr lang="en-US" dirty="0" err="1" smtClean="0"/>
              <a:t>sacubitril</a:t>
            </a:r>
            <a:r>
              <a:rPr lang="en-US" dirty="0" smtClean="0"/>
              <a:t>/valsartan, slows down degradation of endogenous natriuretic peptides, thereby enhancing their beneficial cardiovascular effects. However, </a:t>
            </a:r>
            <a:r>
              <a:rPr lang="en-US" dirty="0" err="1" smtClean="0"/>
              <a:t>sacubitril</a:t>
            </a:r>
            <a:r>
              <a:rPr lang="en-US" dirty="0" smtClean="0"/>
              <a:t> might also promote neuronal </a:t>
            </a:r>
            <a:r>
              <a:rPr lang="en-US" dirty="0" err="1" smtClean="0"/>
              <a:t>dysfunctionand</a:t>
            </a:r>
            <a:r>
              <a:rPr lang="en-US" dirty="0" smtClean="0"/>
              <a:t> cognitive impairment in patients with chronic heart failure (CHF) treated with </a:t>
            </a:r>
            <a:r>
              <a:rPr lang="en-US" dirty="0" err="1" smtClean="0"/>
              <a:t>sacubitril</a:t>
            </a:r>
            <a:r>
              <a:rPr lang="en-US" dirty="0" smtClean="0"/>
              <a:t>/valsartan, due to possible </a:t>
            </a:r>
            <a:r>
              <a:rPr lang="en-US" dirty="0" err="1" smtClean="0"/>
              <a:t>neprilysin</a:t>
            </a:r>
            <a:r>
              <a:rPr lang="en-US" dirty="0" smtClean="0"/>
              <a:t> inhibition at the level of Central Nervous System.</a:t>
            </a:r>
          </a:p>
          <a:p>
            <a:pPr>
              <a:defRPr/>
            </a:pPr>
            <a:r>
              <a:rPr lang="en-US" b="1" cap="all" dirty="0" smtClean="0"/>
              <a:t>METHODS:</a:t>
            </a:r>
          </a:p>
          <a:p>
            <a:pPr>
              <a:defRPr/>
            </a:pPr>
            <a:r>
              <a:rPr lang="en-US" dirty="0" smtClean="0"/>
              <a:t>A retrospective cohort study was undertaken to detect the effects exerted by </a:t>
            </a:r>
            <a:r>
              <a:rPr lang="en-US" dirty="0" err="1" smtClean="0"/>
              <a:t>sacubitril</a:t>
            </a:r>
            <a:r>
              <a:rPr lang="en-US" dirty="0" smtClean="0"/>
              <a:t>/valsartan on cognitive function in CHF patients. The patients' clinical data were examined for information provided in the Mini-Mental State Examination (MMSE), which was routinely administered during clinical visits at two centers from 15 March to 31 October 2017. Patients in the </a:t>
            </a:r>
            <a:r>
              <a:rPr lang="en-US" dirty="0" err="1" smtClean="0"/>
              <a:t>sacubitril</a:t>
            </a:r>
            <a:r>
              <a:rPr lang="en-US" dirty="0" smtClean="0"/>
              <a:t>/valsartan group had a clinical history of at least 3 months of continuous </a:t>
            </a:r>
            <a:r>
              <a:rPr lang="en-US" dirty="0" err="1" smtClean="0"/>
              <a:t>sacubitril</a:t>
            </a:r>
            <a:r>
              <a:rPr lang="en-US" dirty="0" smtClean="0"/>
              <a:t>/valsartan administration. The control group comprised CHF patients on conventional therapy not taking </a:t>
            </a:r>
            <a:r>
              <a:rPr lang="en-US" dirty="0" err="1" smtClean="0"/>
              <a:t>sacubitril</a:t>
            </a:r>
            <a:r>
              <a:rPr lang="en-US" dirty="0" smtClean="0"/>
              <a:t>/valsartan. In the between-group comparison, patients were matched for mean age, educational level, sex, NYHA class, and comorbidities. In the present retrospective study only patients in NYHA class II-III were enrolled.</a:t>
            </a:r>
          </a:p>
          <a:p>
            <a:pPr>
              <a:defRPr/>
            </a:pPr>
            <a:r>
              <a:rPr lang="en-US" b="1" cap="all" dirty="0" smtClean="0"/>
              <a:t>RESULTS:</a:t>
            </a:r>
          </a:p>
          <a:p>
            <a:pPr>
              <a:defRPr/>
            </a:pPr>
            <a:r>
              <a:rPr lang="en-US" dirty="0" smtClean="0"/>
              <a:t>The mean MMSE score was 22.72 ± 2.68 (mean ± standard deviation [SD]) in the </a:t>
            </a:r>
            <a:r>
              <a:rPr lang="en-US" dirty="0" err="1" smtClean="0"/>
              <a:t>sacubitril</a:t>
            </a:r>
            <a:r>
              <a:rPr lang="en-US" dirty="0" smtClean="0"/>
              <a:t>/valsartan group (n = 51 patients) vs. 21.96 ± 2.73 (mean ± SD) in the control group (n = 51; p = 0.1572, independent samples t-test). Thus, a similar mild-to-moderate impairment in cognitive performance was found in the comparison between the two groups.</a:t>
            </a:r>
          </a:p>
          <a:p>
            <a:pPr>
              <a:defRPr/>
            </a:pPr>
            <a:r>
              <a:rPr lang="en-US" b="1" cap="all" dirty="0" smtClean="0"/>
              <a:t>CONCLUSION:</a:t>
            </a:r>
          </a:p>
          <a:p>
            <a:pPr>
              <a:defRPr/>
            </a:pPr>
            <a:r>
              <a:rPr lang="en-US" dirty="0" smtClean="0"/>
              <a:t>In our study, we did not find any evidence of the alleged harmful influence of </a:t>
            </a:r>
            <a:r>
              <a:rPr lang="en-US" dirty="0" err="1" smtClean="0"/>
              <a:t>sacubitril</a:t>
            </a:r>
            <a:r>
              <a:rPr lang="en-US" dirty="0" smtClean="0"/>
              <a:t>/valsartan on cognitive function. Patients taking </a:t>
            </a:r>
            <a:r>
              <a:rPr lang="en-US" dirty="0" err="1" smtClean="0"/>
              <a:t>sacubitril</a:t>
            </a:r>
            <a:r>
              <a:rPr lang="en-US" dirty="0" smtClean="0"/>
              <a:t>/valsartan for at least 3 months had similar mean MMSE scores to control subjects.</a:t>
            </a:r>
          </a:p>
          <a:p>
            <a:pPr>
              <a:defRPr/>
            </a:pPr>
            <a:endParaRPr lang="it-IT" altLang="it-IT" dirty="0" smtClean="0"/>
          </a:p>
        </p:txBody>
      </p:sp>
      <p:sp>
        <p:nvSpPr>
          <p:cNvPr id="9011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678B0A-B9BD-4A35-BB06-8438426703EC}" type="slidenum">
              <a:rPr lang="it-IT" altLang="it-IT" sz="1200" smtClean="0">
                <a:solidFill>
                  <a:prstClr val="black"/>
                </a:solidFill>
              </a:rPr>
              <a:pPr/>
              <a:t>23</a:t>
            </a:fld>
            <a:endParaRPr lang="it-IT" altLang="it-IT" sz="1200" smtClean="0">
              <a:solidFill>
                <a:prstClr val="black"/>
              </a:solidFill>
            </a:endParaRPr>
          </a:p>
        </p:txBody>
      </p:sp>
    </p:spTree>
    <p:extLst>
      <p:ext uri="{BB962C8B-B14F-4D97-AF65-F5344CB8AC3E}">
        <p14:creationId xmlns:p14="http://schemas.microsoft.com/office/powerpoint/2010/main" val="413549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0EB7803A-01CE-4799-944D-DC45AA68F285}"/>
              </a:ext>
            </a:extLst>
          </p:cNvPr>
          <p:cNvSpPr>
            <a:spLocks noGrp="1"/>
          </p:cNvSpPr>
          <p:nvPr>
            <p:ph type="dt" sz="half" idx="10"/>
          </p:nvPr>
        </p:nvSpPr>
        <p:spPr/>
        <p:txBody>
          <a:bodyPr/>
          <a:lstStyle/>
          <a:p>
            <a:pPr defTabSz="685800"/>
            <a:fld id="{39C375F0-9BD2-4AC9-9C41-2B2EBD351BF7}" type="datetimeFigureOut">
              <a:rPr lang="it-IT" smtClean="0">
                <a:solidFill>
                  <a:prstClr val="black">
                    <a:tint val="75000"/>
                  </a:prstClr>
                </a:solidFill>
              </a:rPr>
              <a:pPr defTabSz="685800"/>
              <a:t>22/11/2019</a:t>
            </a:fld>
            <a:endParaRPr lang="it-IT">
              <a:solidFill>
                <a:prstClr val="black">
                  <a:tint val="75000"/>
                </a:prstClr>
              </a:solidFill>
            </a:endParaRPr>
          </a:p>
        </p:txBody>
      </p:sp>
      <p:sp>
        <p:nvSpPr>
          <p:cNvPr id="3" name="Segnaposto piè di pagina 2">
            <a:extLst>
              <a:ext uri="{FF2B5EF4-FFF2-40B4-BE49-F238E27FC236}">
                <a16:creationId xmlns="" xmlns:a16="http://schemas.microsoft.com/office/drawing/2014/main" id="{8556714D-D264-415F-8658-D0E65E909B3B}"/>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4" name="Segnaposto numero diapositiva 3">
            <a:extLst>
              <a:ext uri="{FF2B5EF4-FFF2-40B4-BE49-F238E27FC236}">
                <a16:creationId xmlns="" xmlns:a16="http://schemas.microsoft.com/office/drawing/2014/main" id="{F5656AA9-05DF-4853-9113-82E40993F53D}"/>
              </a:ext>
            </a:extLst>
          </p:cNvPr>
          <p:cNvSpPr>
            <a:spLocks noGrp="1"/>
          </p:cNvSpPr>
          <p:nvPr>
            <p:ph type="sldNum" sz="quarter" idx="12"/>
          </p:nvPr>
        </p:nvSpPr>
        <p:spPr/>
        <p:txBody>
          <a:bodyPr/>
          <a:lstStyle/>
          <a:p>
            <a:pPr defTabSz="685800"/>
            <a:fld id="{6BDCACC5-C29C-4095-A4BC-21C7511526E4}"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97297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type="body" sz="quarter" idx="12" hasCustomPrompt="1"/>
          </p:nvPr>
        </p:nvSpPr>
        <p:spPr>
          <a:xfrm>
            <a:off x="685800" y="1131571"/>
            <a:ext cx="7772400" cy="340379"/>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8" name="Text Placeholder 7"/>
          <p:cNvSpPr>
            <a:spLocks noGrp="1"/>
          </p:cNvSpPr>
          <p:nvPr>
            <p:ph type="body" sz="quarter" idx="13" hasCustomPrompt="1"/>
          </p:nvPr>
        </p:nvSpPr>
        <p:spPr>
          <a:xfrm>
            <a:off x="685800" y="4217671"/>
            <a:ext cx="777240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3" name="Footer Placeholder 2"/>
          <p:cNvSpPr>
            <a:spLocks noGrp="1"/>
          </p:cNvSpPr>
          <p:nvPr>
            <p:ph type="ftr" sz="quarter" idx="14"/>
          </p:nvPr>
        </p:nvSpPr>
        <p:spPr/>
        <p:txBody>
          <a:bodyPr/>
          <a:lstStyle/>
          <a:p>
            <a:r>
              <a:rPr/>
              <a:t>Business Use Only</a:t>
            </a:r>
          </a:p>
        </p:txBody>
      </p:sp>
      <p:sp>
        <p:nvSpPr>
          <p:cNvPr id="4" name="Slide Number Placeholder 3"/>
          <p:cNvSpPr>
            <a:spLocks noGrp="1"/>
          </p:cNvSpPr>
          <p:nvPr>
            <p:ph type="sldNum" sz="quarter" idx="15"/>
          </p:nvPr>
        </p:nvSpPr>
        <p:spPr/>
        <p:txBody>
          <a:bodyPr/>
          <a:lstStyle/>
          <a:p>
            <a:fld id="{47547CF9-5B10-D24F-A8D7-45A9778164F7}" type="slidenum">
              <a:rPr lang="uk-UA"/>
              <a:pPr/>
              <a:t>‹N›</a:t>
            </a:fld>
            <a:endParaRPr lang="uk-UA" dirty="0"/>
          </a:p>
        </p:txBody>
      </p:sp>
      <p:sp>
        <p:nvSpPr>
          <p:cNvPr id="9" name="Content Placeholder 2"/>
          <p:cNvSpPr>
            <a:spLocks noGrp="1"/>
          </p:cNvSpPr>
          <p:nvPr>
            <p:ph sz="half" idx="17" hasCustomPrompt="1"/>
          </p:nvPr>
        </p:nvSpPr>
        <p:spPr>
          <a:xfrm>
            <a:off x="685800" y="1543050"/>
            <a:ext cx="777240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66669575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13" name="Text Placeholder 7"/>
          <p:cNvSpPr>
            <a:spLocks noGrp="1"/>
          </p:cNvSpPr>
          <p:nvPr>
            <p:ph type="body" sz="quarter" idx="15" hasCustomPrompt="1"/>
          </p:nvPr>
        </p:nvSpPr>
        <p:spPr>
          <a:xfrm>
            <a:off x="466344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7"/>
          <p:cNvSpPr>
            <a:spLocks noGrp="1"/>
          </p:cNvSpPr>
          <p:nvPr>
            <p:ph type="body" sz="quarter" idx="12" hasCustomPrompt="1"/>
          </p:nvPr>
        </p:nvSpPr>
        <p:spPr>
          <a:xfrm>
            <a:off x="685800" y="1131571"/>
            <a:ext cx="7772400" cy="340379"/>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3" name="Footer Placeholder 2"/>
          <p:cNvSpPr>
            <a:spLocks noGrp="1"/>
          </p:cNvSpPr>
          <p:nvPr>
            <p:ph type="ftr" sz="quarter" idx="16"/>
          </p:nvPr>
        </p:nvSpPr>
        <p:spPr/>
        <p:txBody>
          <a:bodyPr/>
          <a:lstStyle/>
          <a:p>
            <a:r>
              <a:rPr/>
              <a:t>Business Use Only</a:t>
            </a:r>
          </a:p>
        </p:txBody>
      </p:sp>
      <p:sp>
        <p:nvSpPr>
          <p:cNvPr id="4" name="Slide Number Placeholder 3"/>
          <p:cNvSpPr>
            <a:spLocks noGrp="1"/>
          </p:cNvSpPr>
          <p:nvPr>
            <p:ph type="sldNum" sz="quarter" idx="17"/>
          </p:nvPr>
        </p:nvSpPr>
        <p:spPr/>
        <p:txBody>
          <a:bodyPr/>
          <a:lstStyle/>
          <a:p>
            <a:fld id="{47547CF9-5B10-D24F-A8D7-45A9778164F7}" type="slidenum">
              <a:rPr lang="uk-UA"/>
              <a:pPr/>
              <a:t>‹N›</a:t>
            </a:fld>
            <a:endParaRPr lang="uk-UA" dirty="0"/>
          </a:p>
        </p:txBody>
      </p:sp>
      <p:sp>
        <p:nvSpPr>
          <p:cNvPr id="14" name="Content Placeholder 2"/>
          <p:cNvSpPr>
            <a:spLocks noGrp="1"/>
          </p:cNvSpPr>
          <p:nvPr>
            <p:ph sz="half" idx="18" hasCustomPrompt="1"/>
          </p:nvPr>
        </p:nvSpPr>
        <p:spPr>
          <a:xfrm>
            <a:off x="685800" y="1543050"/>
            <a:ext cx="379476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
        <p:nvSpPr>
          <p:cNvPr id="15" name="Content Placeholder 2"/>
          <p:cNvSpPr>
            <a:spLocks noGrp="1"/>
          </p:cNvSpPr>
          <p:nvPr>
            <p:ph sz="half" idx="19" hasCustomPrompt="1"/>
          </p:nvPr>
        </p:nvSpPr>
        <p:spPr>
          <a:xfrm>
            <a:off x="4663440" y="1543050"/>
            <a:ext cx="379476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37387830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4217671"/>
            <a:ext cx="246888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17" name="Text Placeholder 7"/>
          <p:cNvSpPr>
            <a:spLocks noGrp="1"/>
          </p:cNvSpPr>
          <p:nvPr>
            <p:ph type="body" sz="quarter" idx="18" hasCustomPrompt="1"/>
          </p:nvPr>
        </p:nvSpPr>
        <p:spPr>
          <a:xfrm>
            <a:off x="3337560" y="4217671"/>
            <a:ext cx="246888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18" name="Text Placeholder 7"/>
          <p:cNvSpPr>
            <a:spLocks noGrp="1"/>
          </p:cNvSpPr>
          <p:nvPr>
            <p:ph type="body" sz="quarter" idx="19" hasCustomPrompt="1"/>
          </p:nvPr>
        </p:nvSpPr>
        <p:spPr>
          <a:xfrm>
            <a:off x="5989320" y="4217671"/>
            <a:ext cx="246888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12" name="Text Placeholder 7"/>
          <p:cNvSpPr>
            <a:spLocks noGrp="1"/>
          </p:cNvSpPr>
          <p:nvPr>
            <p:ph type="body" sz="quarter" idx="12" hasCustomPrompt="1"/>
          </p:nvPr>
        </p:nvSpPr>
        <p:spPr>
          <a:xfrm>
            <a:off x="685800" y="1131571"/>
            <a:ext cx="7772400" cy="340379"/>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2" name="Footer Placeholder 1"/>
          <p:cNvSpPr>
            <a:spLocks noGrp="1"/>
          </p:cNvSpPr>
          <p:nvPr>
            <p:ph type="ftr" sz="quarter" idx="20"/>
          </p:nvPr>
        </p:nvSpPr>
        <p:spPr/>
        <p:txBody>
          <a:bodyPr/>
          <a:lstStyle/>
          <a:p>
            <a:r>
              <a:rPr/>
              <a:t>Business Use Only</a:t>
            </a:r>
          </a:p>
        </p:txBody>
      </p:sp>
      <p:sp>
        <p:nvSpPr>
          <p:cNvPr id="3" name="Slide Number Placeholder 2"/>
          <p:cNvSpPr>
            <a:spLocks noGrp="1"/>
          </p:cNvSpPr>
          <p:nvPr>
            <p:ph type="sldNum" sz="quarter" idx="21"/>
          </p:nvPr>
        </p:nvSpPr>
        <p:spPr/>
        <p:txBody>
          <a:bodyPr/>
          <a:lstStyle/>
          <a:p>
            <a:fld id="{47547CF9-5B10-D24F-A8D7-45A9778164F7}" type="slidenum">
              <a:rPr lang="uk-UA"/>
              <a:pPr/>
              <a:t>‹N›</a:t>
            </a:fld>
            <a:endParaRPr lang="uk-UA" dirty="0"/>
          </a:p>
        </p:txBody>
      </p:sp>
      <p:sp>
        <p:nvSpPr>
          <p:cNvPr id="19" name="Content Placeholder 2"/>
          <p:cNvSpPr>
            <a:spLocks noGrp="1"/>
          </p:cNvSpPr>
          <p:nvPr>
            <p:ph sz="half" idx="22" hasCustomPrompt="1"/>
          </p:nvPr>
        </p:nvSpPr>
        <p:spPr>
          <a:xfrm>
            <a:off x="685800" y="1543050"/>
            <a:ext cx="246888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
        <p:nvSpPr>
          <p:cNvPr id="20" name="Content Placeholder 2"/>
          <p:cNvSpPr>
            <a:spLocks noGrp="1"/>
          </p:cNvSpPr>
          <p:nvPr>
            <p:ph sz="half" idx="23" hasCustomPrompt="1"/>
          </p:nvPr>
        </p:nvSpPr>
        <p:spPr>
          <a:xfrm>
            <a:off x="3337560" y="1543050"/>
            <a:ext cx="246888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
        <p:nvSpPr>
          <p:cNvPr id="21" name="Content Placeholder 2"/>
          <p:cNvSpPr>
            <a:spLocks noGrp="1"/>
          </p:cNvSpPr>
          <p:nvPr>
            <p:ph sz="half" idx="24" hasCustomPrompt="1"/>
          </p:nvPr>
        </p:nvSpPr>
        <p:spPr>
          <a:xfrm>
            <a:off x="5989320" y="1543050"/>
            <a:ext cx="246888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337536542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663440" y="1131571"/>
            <a:ext cx="3794760" cy="3393996"/>
          </a:xfrm>
        </p:spPr>
        <p:txBody>
          <a:bodyPr>
            <a:normAutofit/>
          </a:bodyPr>
          <a:lstStyle>
            <a:lvl1pPr marL="0" indent="0">
              <a:lnSpc>
                <a:spcPct val="90000"/>
              </a:lnSpc>
              <a:spcBef>
                <a:spcPts val="0"/>
              </a:spcBef>
              <a:buFont typeface="Arial"/>
              <a:buNone/>
              <a:defRPr sz="3300">
                <a:solidFill>
                  <a:schemeClr val="accent1"/>
                </a:solidFill>
              </a:defRPr>
            </a:lvl1pPr>
            <a:lvl2pPr marL="0" indent="0">
              <a:lnSpc>
                <a:spcPct val="90000"/>
              </a:lnSpc>
              <a:spcBef>
                <a:spcPts val="0"/>
              </a:spcBef>
              <a:buFont typeface="Arial"/>
              <a:buNone/>
              <a:defRPr sz="3300">
                <a:solidFill>
                  <a:schemeClr val="accent1"/>
                </a:solidFill>
              </a:defRPr>
            </a:lvl2pPr>
            <a:lvl3pPr marL="0" indent="0">
              <a:lnSpc>
                <a:spcPct val="90000"/>
              </a:lnSpc>
              <a:spcBef>
                <a:spcPts val="0"/>
              </a:spcBef>
              <a:buFont typeface="Arial"/>
              <a:buNone/>
              <a:defRPr sz="3300">
                <a:solidFill>
                  <a:schemeClr val="accent1"/>
                </a:solidFill>
              </a:defRPr>
            </a:lvl3pPr>
            <a:lvl4pPr marL="0" indent="0">
              <a:lnSpc>
                <a:spcPct val="90000"/>
              </a:lnSpc>
              <a:spcBef>
                <a:spcPts val="0"/>
              </a:spcBef>
              <a:buFont typeface="Arial"/>
              <a:buNone/>
              <a:defRPr sz="3300">
                <a:solidFill>
                  <a:schemeClr val="accent1"/>
                </a:solidFill>
              </a:defRPr>
            </a:lvl4pPr>
            <a:lvl5pPr marL="0" indent="0">
              <a:lnSpc>
                <a:spcPct val="90000"/>
              </a:lnSpc>
              <a:spcBef>
                <a:spcPts val="0"/>
              </a:spcBef>
              <a:buFont typeface="Arial"/>
              <a:buNone/>
              <a:defRPr sz="3300">
                <a:solidFill>
                  <a:schemeClr val="accent1"/>
                </a:solidFill>
              </a:defRPr>
            </a:lvl5pPr>
            <a:lvl6pPr>
              <a:defRPr sz="1350"/>
            </a:lvl6pPr>
            <a:lvl7pPr>
              <a:defRPr sz="1350"/>
            </a:lvl7pPr>
            <a:lvl8pPr>
              <a:defRPr sz="1350"/>
            </a:lvl8pPr>
            <a:lvl9pPr>
              <a:defRPr sz="1350"/>
            </a:lvl9pPr>
          </a:lstStyle>
          <a:p>
            <a:pPr lvl="0"/>
            <a:r>
              <a:rPr lang="en-US"/>
              <a:t>Edit Master text styles</a:t>
            </a:r>
          </a:p>
        </p:txBody>
      </p:sp>
      <p:sp>
        <p:nvSpPr>
          <p:cNvPr id="5" name="Text Placeholder 7"/>
          <p:cNvSpPr>
            <a:spLocks noGrp="1"/>
          </p:cNvSpPr>
          <p:nvPr>
            <p:ph type="body" sz="quarter" idx="18" hasCustomPrompt="1"/>
          </p:nvPr>
        </p:nvSpPr>
        <p:spPr>
          <a:xfrm>
            <a:off x="68580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2" name="Title 1"/>
          <p:cNvSpPr>
            <a:spLocks noGrp="1"/>
          </p:cNvSpPr>
          <p:nvPr>
            <p:ph type="title"/>
          </p:nvPr>
        </p:nvSpPr>
        <p:spPr>
          <a:xfrm>
            <a:off x="685800" y="342900"/>
            <a:ext cx="7772400" cy="720090"/>
          </a:xfrm>
        </p:spPr>
        <p:txBody>
          <a:bodyPr/>
          <a:lstStyle/>
          <a:p>
            <a:r>
              <a:rPr lang="en-US"/>
              <a:t>Click to edit Master title style</a:t>
            </a:r>
            <a:endParaRPr lang="en-US" dirty="0"/>
          </a:p>
        </p:txBody>
      </p:sp>
      <p:sp>
        <p:nvSpPr>
          <p:cNvPr id="3" name="Footer Placeholder 2"/>
          <p:cNvSpPr>
            <a:spLocks noGrp="1"/>
          </p:cNvSpPr>
          <p:nvPr>
            <p:ph type="ftr" sz="quarter" idx="19"/>
          </p:nvPr>
        </p:nvSpPr>
        <p:spPr/>
        <p:txBody>
          <a:bodyPr/>
          <a:lstStyle/>
          <a:p>
            <a:r>
              <a:rPr/>
              <a:t>Business Use Only</a:t>
            </a:r>
          </a:p>
        </p:txBody>
      </p:sp>
      <p:sp>
        <p:nvSpPr>
          <p:cNvPr id="4" name="Slide Number Placeholder 3"/>
          <p:cNvSpPr>
            <a:spLocks noGrp="1"/>
          </p:cNvSpPr>
          <p:nvPr>
            <p:ph type="sldNum" sz="quarter" idx="20"/>
          </p:nvPr>
        </p:nvSpPr>
        <p:spPr/>
        <p:txBody>
          <a:bodyPr/>
          <a:lstStyle/>
          <a:p>
            <a:fld id="{47547CF9-5B10-D24F-A8D7-45A9778164F7}" type="slidenum">
              <a:rPr lang="uk-UA"/>
              <a:pPr/>
              <a:t>‹N›</a:t>
            </a:fld>
            <a:endParaRPr lang="uk-UA" dirty="0"/>
          </a:p>
        </p:txBody>
      </p:sp>
      <p:sp>
        <p:nvSpPr>
          <p:cNvPr id="9" name="Content Placeholder 2"/>
          <p:cNvSpPr>
            <a:spLocks noGrp="1"/>
          </p:cNvSpPr>
          <p:nvPr>
            <p:ph sz="half" idx="17" hasCustomPrompt="1"/>
          </p:nvPr>
        </p:nvSpPr>
        <p:spPr>
          <a:xfrm>
            <a:off x="685800" y="1131571"/>
            <a:ext cx="3794760" cy="3017519"/>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340003651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12" name="Title 1"/>
          <p:cNvSpPr>
            <a:spLocks noGrp="1"/>
          </p:cNvSpPr>
          <p:nvPr>
            <p:ph type="ctrTitle"/>
          </p:nvPr>
        </p:nvSpPr>
        <p:spPr>
          <a:xfrm>
            <a:off x="1965960" y="3291840"/>
            <a:ext cx="6490654" cy="720090"/>
          </a:xfrm>
        </p:spPr>
        <p:txBody>
          <a:bodyPr anchor="b" anchorCtr="0">
            <a:noAutofit/>
          </a:bodyPr>
          <a:lstStyle/>
          <a:p>
            <a:r>
              <a:rPr lang="en-US"/>
              <a:t>Click to edit Master title style</a:t>
            </a:r>
            <a:endParaRPr lang="en-US" dirty="0"/>
          </a:p>
        </p:txBody>
      </p:sp>
      <p:sp>
        <p:nvSpPr>
          <p:cNvPr id="13" name="Subtitle 2"/>
          <p:cNvSpPr>
            <a:spLocks noGrp="1"/>
          </p:cNvSpPr>
          <p:nvPr>
            <p:ph type="subTitle" idx="1"/>
          </p:nvPr>
        </p:nvSpPr>
        <p:spPr>
          <a:xfrm>
            <a:off x="1965960" y="4080510"/>
            <a:ext cx="4343400" cy="822960"/>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grpSp>
        <p:nvGrpSpPr>
          <p:cNvPr id="3" name="Group 2"/>
          <p:cNvGrpSpPr/>
          <p:nvPr userDrawn="1"/>
        </p:nvGrpSpPr>
        <p:grpSpPr>
          <a:xfrm>
            <a:off x="1508858" y="-102870"/>
            <a:ext cx="6949343" cy="534924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1" y="341710"/>
            <a:ext cx="7770813" cy="2846070"/>
          </a:xfrm>
          <a:solidFill>
            <a:srgbClr val="CCCCCC"/>
          </a:solidFill>
        </p:spPr>
        <p:txBody>
          <a:bodyPr anchor="ctr" anchorCtr="0">
            <a:normAutofit/>
          </a:bodyPr>
          <a:lstStyle>
            <a:lvl1pPr marL="0" indent="0" algn="ctr">
              <a:buNone/>
              <a:defRPr sz="900" baseline="0"/>
            </a:lvl1pPr>
          </a:lstStyle>
          <a:p>
            <a:r>
              <a:rPr lang="en-US" dirty="0"/>
              <a:t> </a:t>
            </a:r>
          </a:p>
        </p:txBody>
      </p:sp>
    </p:spTree>
    <p:extLst>
      <p:ext uri="{BB962C8B-B14F-4D97-AF65-F5344CB8AC3E}">
        <p14:creationId xmlns:p14="http://schemas.microsoft.com/office/powerpoint/2010/main" val="20777637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12" name="Title 1"/>
          <p:cNvSpPr>
            <a:spLocks noGrp="1"/>
          </p:cNvSpPr>
          <p:nvPr>
            <p:ph type="ctrTitle"/>
          </p:nvPr>
        </p:nvSpPr>
        <p:spPr>
          <a:xfrm>
            <a:off x="1965960" y="1748790"/>
            <a:ext cx="6490654" cy="1714500"/>
          </a:xfrm>
        </p:spPr>
        <p:txBody>
          <a:bodyPr anchor="b" anchorCtr="0">
            <a:noAutofit/>
          </a:bodyPr>
          <a:lstStyle/>
          <a:p>
            <a:r>
              <a:rPr lang="en-US"/>
              <a:t>Click to edit Master title style</a:t>
            </a:r>
            <a:endParaRPr lang="en-US" dirty="0"/>
          </a:p>
        </p:txBody>
      </p:sp>
      <p:sp>
        <p:nvSpPr>
          <p:cNvPr id="13" name="Subtitle 2"/>
          <p:cNvSpPr>
            <a:spLocks noGrp="1"/>
          </p:cNvSpPr>
          <p:nvPr>
            <p:ph type="subTitle" idx="1"/>
          </p:nvPr>
        </p:nvSpPr>
        <p:spPr>
          <a:xfrm>
            <a:off x="1965960" y="3531871"/>
            <a:ext cx="6490654" cy="993695"/>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grpSp>
        <p:nvGrpSpPr>
          <p:cNvPr id="3" name="Group 2"/>
          <p:cNvGrpSpPr/>
          <p:nvPr userDrawn="1"/>
        </p:nvGrpSpPr>
        <p:grpSpPr>
          <a:xfrm>
            <a:off x="1508858" y="-102870"/>
            <a:ext cx="6949343" cy="534924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169102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a:t>Business Use Only</a:t>
            </a:r>
          </a:p>
        </p:txBody>
      </p:sp>
      <p:sp>
        <p:nvSpPr>
          <p:cNvPr id="4" name="Slide Number Placeholder 3"/>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68193433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a:t>Business Use Only</a:t>
            </a:r>
          </a:p>
        </p:txBody>
      </p:sp>
      <p:sp>
        <p:nvSpPr>
          <p:cNvPr id="3" name="Slide Number Placeholder 2"/>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386407192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7" name="Title 1"/>
          <p:cNvSpPr txBox="1">
            <a:spLocks/>
          </p:cNvSpPr>
          <p:nvPr userDrawn="1"/>
        </p:nvSpPr>
        <p:spPr>
          <a:xfrm>
            <a:off x="1965960" y="3291840"/>
            <a:ext cx="6492241" cy="72009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sz="2700" dirty="0">
                <a:solidFill>
                  <a:srgbClr val="000000"/>
                </a:solidFill>
              </a:rPr>
              <a:t>Thank you</a:t>
            </a:r>
          </a:p>
        </p:txBody>
      </p:sp>
      <p:sp>
        <p:nvSpPr>
          <p:cNvPr id="10" name="Picture Placeholder 4"/>
          <p:cNvSpPr>
            <a:spLocks noGrp="1"/>
          </p:cNvSpPr>
          <p:nvPr>
            <p:ph type="pic" sz="quarter" idx="13" hasCustomPrompt="1"/>
          </p:nvPr>
        </p:nvSpPr>
        <p:spPr bwMode="hidden">
          <a:xfrm>
            <a:off x="685801" y="341710"/>
            <a:ext cx="7770813" cy="2846070"/>
          </a:xfrm>
          <a:solidFill>
            <a:srgbClr val="CCCCCC"/>
          </a:solidFill>
        </p:spPr>
        <p:txBody>
          <a:bodyPr anchor="ctr" anchorCtr="0">
            <a:normAutofit/>
          </a:bodyPr>
          <a:lstStyle>
            <a:lvl1pPr marL="0" indent="0" algn="ctr">
              <a:buNone/>
              <a:defRPr sz="900" baseline="0"/>
            </a:lvl1pPr>
          </a:lstStyle>
          <a:p>
            <a:r>
              <a:rPr lang="en-US" dirty="0"/>
              <a:t> </a:t>
            </a:r>
          </a:p>
        </p:txBody>
      </p:sp>
      <p:grpSp>
        <p:nvGrpSpPr>
          <p:cNvPr id="13" name="Group 12"/>
          <p:cNvGrpSpPr/>
          <p:nvPr userDrawn="1"/>
        </p:nvGrpSpPr>
        <p:grpSpPr>
          <a:xfrm>
            <a:off x="1508858" y="-102870"/>
            <a:ext cx="6949343" cy="534924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9678978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6" name="Title 1"/>
          <p:cNvSpPr txBox="1">
            <a:spLocks/>
          </p:cNvSpPr>
          <p:nvPr userDrawn="1"/>
        </p:nvSpPr>
        <p:spPr>
          <a:xfrm>
            <a:off x="1965960" y="1748790"/>
            <a:ext cx="6492241" cy="17145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sz="2700" dirty="0">
                <a:solidFill>
                  <a:srgbClr val="000000"/>
                </a:solidFill>
              </a:rPr>
              <a:t>Thank you</a:t>
            </a:r>
          </a:p>
        </p:txBody>
      </p:sp>
      <p:grpSp>
        <p:nvGrpSpPr>
          <p:cNvPr id="18" name="Group 17"/>
          <p:cNvGrpSpPr/>
          <p:nvPr userDrawn="1"/>
        </p:nvGrpSpPr>
        <p:grpSpPr>
          <a:xfrm>
            <a:off x="1508858" y="-102870"/>
            <a:ext cx="6949343" cy="534924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1946391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pPr defTabSz="685800">
              <a:defRPr/>
            </a:pPr>
            <a:fld id="{86CB4B4D-7CA3-9044-876B-883B54F8677D}" type="slidenum">
              <a:rPr lang="it-IT" smtClean="0">
                <a:solidFill>
                  <a:prstClr val="black">
                    <a:tint val="75000"/>
                  </a:prstClr>
                </a:solidFill>
              </a:rPr>
              <a:pPr defTabSz="685800">
                <a:defRPr/>
              </a:pPr>
              <a:t>‹N›</a:t>
            </a:fld>
            <a:endParaRPr lang="it-IT">
              <a:solidFill>
                <a:prstClr val="black">
                  <a:tint val="75000"/>
                </a:prstClr>
              </a:solidFill>
            </a:endParaRPr>
          </a:p>
        </p:txBody>
      </p:sp>
    </p:spTree>
    <p:extLst>
      <p:ext uri="{BB962C8B-B14F-4D97-AF65-F5344CB8AC3E}">
        <p14:creationId xmlns:p14="http://schemas.microsoft.com/office/powerpoint/2010/main" val="39863271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229499"/>
            <a:ext cx="8318530" cy="6021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7" name="Footer Placeholder 4"/>
          <p:cNvSpPr>
            <a:spLocks noGrp="1"/>
          </p:cNvSpPr>
          <p:nvPr>
            <p:ph type="ftr" sz="quarter" idx="3"/>
          </p:nvPr>
        </p:nvSpPr>
        <p:spPr>
          <a:xfrm>
            <a:off x="687248" y="4802363"/>
            <a:ext cx="6477000" cy="188119"/>
          </a:xfrm>
          <a:prstGeom prst="rect">
            <a:avLst/>
          </a:prstGeom>
        </p:spPr>
        <p:txBody>
          <a:bodyPr/>
          <a:lstStyle>
            <a:lvl1pPr>
              <a:defRPr sz="675" baseline="0">
                <a:solidFill>
                  <a:srgbClr val="7F7F7F"/>
                </a:solidFill>
              </a:defRPr>
            </a:lvl1pPr>
          </a:lstStyle>
          <a:p>
            <a:endParaRPr dirty="0"/>
          </a:p>
        </p:txBody>
      </p:sp>
      <p:sp>
        <p:nvSpPr>
          <p:cNvPr id="8" name="Slide Number Placeholder 5"/>
          <p:cNvSpPr>
            <a:spLocks noGrp="1"/>
          </p:cNvSpPr>
          <p:nvPr>
            <p:ph type="sldNum" sz="quarter" idx="4"/>
          </p:nvPr>
        </p:nvSpPr>
        <p:spPr>
          <a:xfrm>
            <a:off x="538117" y="4802363"/>
            <a:ext cx="400035" cy="185273"/>
          </a:xfrm>
          <a:prstGeom prst="rect">
            <a:avLst/>
          </a:prstGeom>
        </p:spPr>
        <p:txBody>
          <a:bodyPr/>
          <a:lstStyle>
            <a:lvl1pPr>
              <a:defRPr sz="675" baseline="0">
                <a:solidFill>
                  <a:srgbClr val="7F7F7F"/>
                </a:solidFill>
              </a:defRPr>
            </a:lvl1pPr>
          </a:lstStyle>
          <a:p>
            <a:fld id="{E66AA3EA-0569-43EF-BBA3-83FDB109D582}" type="slidenum">
              <a:rPr smtClean="0"/>
              <a:pPr/>
              <a:t>‹N›</a:t>
            </a:fld>
            <a:endParaRPr dirty="0" smtClean="0"/>
          </a:p>
        </p:txBody>
      </p:sp>
      <p:sp>
        <p:nvSpPr>
          <p:cNvPr id="10" name="Textplatzhalter 9" descr="Subtitle"/>
          <p:cNvSpPr>
            <a:spLocks noGrp="1"/>
          </p:cNvSpPr>
          <p:nvPr>
            <p:ph type="body" sz="quarter" idx="10" hasCustomPrompt="1"/>
          </p:nvPr>
        </p:nvSpPr>
        <p:spPr>
          <a:xfrm>
            <a:off x="540000" y="553916"/>
            <a:ext cx="8311392" cy="275678"/>
          </a:xfrm>
        </p:spPr>
        <p:txBody>
          <a:bodyPr anchor="b" anchorCtr="0">
            <a:noAutofit/>
          </a:bodyPr>
          <a:lstStyle>
            <a:lvl1pPr marL="0" indent="0">
              <a:lnSpc>
                <a:spcPct val="95000"/>
              </a:lnSpc>
              <a:buNone/>
              <a:defRPr sz="15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6" y="1009650"/>
            <a:ext cx="8334405" cy="370524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val="42553279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18" name="Picture Placeholder 4"/>
          <p:cNvSpPr>
            <a:spLocks noGrp="1"/>
          </p:cNvSpPr>
          <p:nvPr>
            <p:ph type="pic" sz="quarter" idx="13" hasCustomPrompt="1"/>
          </p:nvPr>
        </p:nvSpPr>
        <p:spPr bwMode="auto">
          <a:xfrm>
            <a:off x="685801" y="342900"/>
            <a:ext cx="7770813" cy="2846070"/>
          </a:xfrm>
          <a:solidFill>
            <a:srgbClr val="CCCCCC"/>
          </a:solidFill>
        </p:spPr>
        <p:txBody>
          <a:bodyPr anchor="ctr" anchorCtr="0">
            <a:normAutofit/>
          </a:bodyPr>
          <a:lstStyle>
            <a:lvl1pPr marL="0" marR="0" indent="0" algn="ctr" defTabSz="685800" rtl="0" eaLnBrk="1" fontAlgn="auto" latinLnBrk="0" hangingPunct="1">
              <a:lnSpc>
                <a:spcPct val="100000"/>
              </a:lnSpc>
              <a:spcBef>
                <a:spcPts val="900"/>
              </a:spcBef>
              <a:spcAft>
                <a:spcPts val="0"/>
              </a:spcAft>
              <a:buClrTx/>
              <a:buSzPct val="125000"/>
              <a:buFont typeface="Arial" pitchFamily="34" charset="0"/>
              <a:buNone/>
              <a:tabLst>
                <a:tab pos="2999185" algn="r"/>
                <a:tab pos="6172200" algn="r"/>
              </a:tabLst>
              <a:defRPr sz="900"/>
            </a:lvl1pPr>
          </a:lstStyle>
          <a:p>
            <a:r>
              <a:rPr lang="en-US" dirty="0"/>
              <a:t> </a:t>
            </a:r>
          </a:p>
        </p:txBody>
      </p:sp>
      <p:sp>
        <p:nvSpPr>
          <p:cNvPr id="2" name="Title 1"/>
          <p:cNvSpPr>
            <a:spLocks noGrp="1"/>
          </p:cNvSpPr>
          <p:nvPr>
            <p:ph type="ctrTitle"/>
          </p:nvPr>
        </p:nvSpPr>
        <p:spPr bwMode="auto">
          <a:xfrm>
            <a:off x="1965960" y="3291840"/>
            <a:ext cx="6490654" cy="720090"/>
          </a:xfrm>
        </p:spPr>
        <p:txBody>
          <a:bodyPr anchor="b" anchorCtr="0">
            <a:noAutofit/>
          </a:bodyPr>
          <a:lstStyle/>
          <a:p>
            <a:r>
              <a:rPr lang="en-US"/>
              <a:t>Click to edit Master title style</a:t>
            </a:r>
            <a:endParaRPr lang="en-US" dirty="0"/>
          </a:p>
        </p:txBody>
      </p:sp>
      <p:sp>
        <p:nvSpPr>
          <p:cNvPr id="3" name="Subtitle 2"/>
          <p:cNvSpPr>
            <a:spLocks noGrp="1"/>
          </p:cNvSpPr>
          <p:nvPr>
            <p:ph type="subTitle" idx="1"/>
          </p:nvPr>
        </p:nvSpPr>
        <p:spPr bwMode="auto">
          <a:xfrm>
            <a:off x="1965958" y="4080510"/>
            <a:ext cx="4343400" cy="822960"/>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7"/>
          <p:cNvSpPr>
            <a:spLocks noGrp="1"/>
          </p:cNvSpPr>
          <p:nvPr>
            <p:ph type="body" sz="quarter" idx="12" hasCustomPrompt="1"/>
          </p:nvPr>
        </p:nvSpPr>
        <p:spPr bwMode="gray">
          <a:xfrm>
            <a:off x="0" y="685800"/>
            <a:ext cx="1965960" cy="582930"/>
          </a:xfrm>
          <a:solidFill>
            <a:schemeClr val="accent1"/>
          </a:solidFill>
        </p:spPr>
        <p:txBody>
          <a:bodyPr lIns="274320" tIns="91440" rIns="91440" bIns="91440" anchor="ctr" anchorCtr="0">
            <a:normAutofit/>
          </a:bodyPr>
          <a:lstStyle>
            <a:lvl1pPr marL="0" indent="0">
              <a:spcBef>
                <a:spcPts val="0"/>
              </a:spcBef>
              <a:buFont typeface="Arial"/>
              <a:buNone/>
              <a:defRPr sz="750" b="1" baseline="0">
                <a:solidFill>
                  <a:schemeClr val="bg1"/>
                </a:solidFill>
              </a:defRPr>
            </a:lvl1pPr>
            <a:lvl2pPr marL="0" indent="0">
              <a:spcBef>
                <a:spcPts val="0"/>
              </a:spcBef>
              <a:buFont typeface="Arial"/>
              <a:buNone/>
              <a:defRPr sz="750" b="1">
                <a:solidFill>
                  <a:schemeClr val="bg1"/>
                </a:solidFill>
              </a:defRPr>
            </a:lvl2pPr>
            <a:lvl3pPr marL="0" indent="0">
              <a:spcBef>
                <a:spcPts val="0"/>
              </a:spcBef>
              <a:buFont typeface="Arial"/>
              <a:buNone/>
              <a:defRPr sz="750" b="1">
                <a:solidFill>
                  <a:schemeClr val="bg1"/>
                </a:solidFill>
              </a:defRPr>
            </a:lvl3pPr>
            <a:lvl4pPr marL="0" indent="0">
              <a:spcBef>
                <a:spcPts val="0"/>
              </a:spcBef>
              <a:buFont typeface="Arial"/>
              <a:buNone/>
              <a:defRPr sz="750" b="1">
                <a:solidFill>
                  <a:schemeClr val="bg1"/>
                </a:solidFill>
              </a:defRPr>
            </a:lvl4pPr>
            <a:lvl5pPr marL="0" indent="0">
              <a:spcBef>
                <a:spcPts val="0"/>
              </a:spcBef>
              <a:buFont typeface="Arial"/>
              <a:buNone/>
              <a:defRPr sz="750" b="1">
                <a:solidFill>
                  <a:schemeClr val="bg1"/>
                </a:solidFill>
              </a:defRPr>
            </a:lvl5pPr>
          </a:lstStyle>
          <a:p>
            <a:pPr lvl="0"/>
            <a:r>
              <a:rPr lang="en-US" dirty="0"/>
              <a:t>Business or Operating Unit/Franchise or Department</a:t>
            </a:r>
          </a:p>
        </p:txBody>
      </p:sp>
      <p:grpSp>
        <p:nvGrpSpPr>
          <p:cNvPr id="4" name="Group 3"/>
          <p:cNvGrpSpPr/>
          <p:nvPr userDrawn="1"/>
        </p:nvGrpSpPr>
        <p:grpSpPr>
          <a:xfrm>
            <a:off x="-137160" y="-102870"/>
            <a:ext cx="9418320" cy="534924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426548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2" name="Title 1"/>
          <p:cNvSpPr>
            <a:spLocks noGrp="1"/>
          </p:cNvSpPr>
          <p:nvPr>
            <p:ph type="ctrTitle"/>
          </p:nvPr>
        </p:nvSpPr>
        <p:spPr bwMode="auto">
          <a:xfrm>
            <a:off x="1965960" y="1748790"/>
            <a:ext cx="6490654" cy="1714500"/>
          </a:xfrm>
        </p:spPr>
        <p:txBody>
          <a:bodyPr anchor="b" anchorCtr="0">
            <a:noAutofit/>
          </a:bodyPr>
          <a:lstStyle/>
          <a:p>
            <a:r>
              <a:rPr lang="en-US"/>
              <a:t>Click to edit Master title style</a:t>
            </a:r>
            <a:endParaRPr lang="en-US" dirty="0"/>
          </a:p>
        </p:txBody>
      </p:sp>
      <p:sp>
        <p:nvSpPr>
          <p:cNvPr id="3" name="Subtitle 2"/>
          <p:cNvSpPr>
            <a:spLocks noGrp="1"/>
          </p:cNvSpPr>
          <p:nvPr>
            <p:ph type="subTitle" idx="1"/>
          </p:nvPr>
        </p:nvSpPr>
        <p:spPr bwMode="auto">
          <a:xfrm>
            <a:off x="1965960" y="3531871"/>
            <a:ext cx="6490654" cy="993695"/>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7"/>
          <p:cNvSpPr>
            <a:spLocks noGrp="1"/>
          </p:cNvSpPr>
          <p:nvPr>
            <p:ph type="body" sz="quarter" idx="12" hasCustomPrompt="1"/>
          </p:nvPr>
        </p:nvSpPr>
        <p:spPr bwMode="gray">
          <a:xfrm>
            <a:off x="0" y="685800"/>
            <a:ext cx="1965960" cy="582930"/>
          </a:xfrm>
          <a:solidFill>
            <a:schemeClr val="accent1"/>
          </a:solidFill>
        </p:spPr>
        <p:txBody>
          <a:bodyPr lIns="274320" tIns="91440" rIns="91440" bIns="91440" anchor="ctr" anchorCtr="0">
            <a:normAutofit/>
          </a:bodyPr>
          <a:lstStyle>
            <a:lvl1pPr marL="0" indent="0">
              <a:spcBef>
                <a:spcPts val="0"/>
              </a:spcBef>
              <a:buFont typeface="Arial"/>
              <a:buNone/>
              <a:defRPr sz="750" b="1" baseline="0">
                <a:solidFill>
                  <a:schemeClr val="bg1"/>
                </a:solidFill>
              </a:defRPr>
            </a:lvl1pPr>
            <a:lvl2pPr marL="0" indent="0">
              <a:spcBef>
                <a:spcPts val="0"/>
              </a:spcBef>
              <a:buFont typeface="Arial"/>
              <a:buNone/>
              <a:defRPr sz="750" b="1">
                <a:solidFill>
                  <a:schemeClr val="bg1"/>
                </a:solidFill>
              </a:defRPr>
            </a:lvl2pPr>
            <a:lvl3pPr marL="0" indent="0">
              <a:spcBef>
                <a:spcPts val="0"/>
              </a:spcBef>
              <a:buFont typeface="Arial"/>
              <a:buNone/>
              <a:defRPr sz="750" b="1">
                <a:solidFill>
                  <a:schemeClr val="bg1"/>
                </a:solidFill>
              </a:defRPr>
            </a:lvl3pPr>
            <a:lvl4pPr marL="0" indent="0">
              <a:spcBef>
                <a:spcPts val="0"/>
              </a:spcBef>
              <a:buFont typeface="Arial"/>
              <a:buNone/>
              <a:defRPr sz="750" b="1">
                <a:solidFill>
                  <a:schemeClr val="bg1"/>
                </a:solidFill>
              </a:defRPr>
            </a:lvl4pPr>
            <a:lvl5pPr marL="0" indent="0">
              <a:spcBef>
                <a:spcPts val="0"/>
              </a:spcBef>
              <a:buFont typeface="Arial"/>
              <a:buNone/>
              <a:defRPr sz="750" b="1">
                <a:solidFill>
                  <a:schemeClr val="bg1"/>
                </a:solidFill>
              </a:defRPr>
            </a:lvl5pPr>
          </a:lstStyle>
          <a:p>
            <a:pPr lvl="0"/>
            <a:r>
              <a:rPr lang="en-US" dirty="0"/>
              <a:t>Business or Operating Unit/Franchise or Department</a:t>
            </a:r>
          </a:p>
        </p:txBody>
      </p:sp>
      <p:grpSp>
        <p:nvGrpSpPr>
          <p:cNvPr id="20" name="Group 19"/>
          <p:cNvGrpSpPr/>
          <p:nvPr userDrawn="1"/>
        </p:nvGrpSpPr>
        <p:grpSpPr>
          <a:xfrm>
            <a:off x="-137160" y="-102870"/>
            <a:ext cx="9418320" cy="534924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283649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39329" indent="-339329">
              <a:buSzPct val="100000"/>
              <a:buFont typeface="+mj-lt"/>
              <a:buAutoNum type="arabicPeriod"/>
              <a:defRPr/>
            </a:lvl1pPr>
            <a:lvl2pPr marL="513160" indent="-173831">
              <a:defRPr/>
            </a:lvl2pPr>
            <a:lvl3pPr marL="685800" indent="-172641">
              <a:defRPr/>
            </a:lvl3pPr>
            <a:lvl4pPr marL="859631" indent="-173831">
              <a:defRPr/>
            </a:lvl4pPr>
            <a:lvl5pPr marL="1026319" indent="-16668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a:t>Business Use Only</a:t>
            </a:r>
          </a:p>
        </p:txBody>
      </p:sp>
      <p:sp>
        <p:nvSpPr>
          <p:cNvPr id="5" name="Slide Number Placeholder 4"/>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335341625"/>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a:t>Business Use Only</a:t>
            </a:r>
          </a:p>
        </p:txBody>
      </p:sp>
      <p:sp>
        <p:nvSpPr>
          <p:cNvPr id="5" name="Slide Number Placeholder 4"/>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30241917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131571"/>
            <a:ext cx="3794760" cy="3393996"/>
          </a:xfrm>
        </p:spPr>
        <p:txBody>
          <a:bodyPr>
            <a:normAutofit/>
          </a:bodyPr>
          <a:lstStyle>
            <a:lvl1pPr>
              <a:defRPr sz="18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131571"/>
            <a:ext cx="3794760" cy="3393996"/>
          </a:xfrm>
        </p:spPr>
        <p:txBody>
          <a:bodyPr>
            <a:normAutofit/>
          </a:bodyPr>
          <a:lstStyle>
            <a:lvl1pPr>
              <a:defRPr sz="18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342900"/>
            <a:ext cx="7772400" cy="720090"/>
          </a:xfrm>
        </p:spPr>
        <p:txBody>
          <a:bodyPr/>
          <a:lstStyle/>
          <a:p>
            <a:r>
              <a:rPr lang="en-US"/>
              <a:t>Click to edit Master title style</a:t>
            </a:r>
            <a:endParaRPr lang="en-US" dirty="0"/>
          </a:p>
        </p:txBody>
      </p:sp>
      <p:sp>
        <p:nvSpPr>
          <p:cNvPr id="5" name="Footer Placeholder 4"/>
          <p:cNvSpPr>
            <a:spLocks noGrp="1"/>
          </p:cNvSpPr>
          <p:nvPr>
            <p:ph type="ftr" sz="quarter" idx="10"/>
          </p:nvPr>
        </p:nvSpPr>
        <p:spPr/>
        <p:txBody>
          <a:bodyPr/>
          <a:lstStyle/>
          <a:p>
            <a:r>
              <a:rPr/>
              <a:t>Business Use Only</a:t>
            </a:r>
          </a:p>
        </p:txBody>
      </p:sp>
      <p:sp>
        <p:nvSpPr>
          <p:cNvPr id="6" name="Slide Number Placeholder 5"/>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73324822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8" name="Content Placeholder 2"/>
          <p:cNvSpPr>
            <a:spLocks noGrp="1"/>
          </p:cNvSpPr>
          <p:nvPr>
            <p:ph sz="half" idx="1"/>
          </p:nvPr>
        </p:nvSpPr>
        <p:spPr>
          <a:xfrm>
            <a:off x="685800" y="1131571"/>
            <a:ext cx="3794760" cy="3393996"/>
          </a:xfrm>
        </p:spPr>
        <p:txBody>
          <a:bodyPr>
            <a:normAutofit/>
          </a:bodyPr>
          <a:lstStyle>
            <a:lvl1pPr>
              <a:defRPr sz="18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342900"/>
            <a:ext cx="7772400" cy="720090"/>
          </a:xfrm>
        </p:spPr>
        <p:txBody>
          <a:bodyPr/>
          <a:lstStyle/>
          <a:p>
            <a:r>
              <a:rPr lang="en-US"/>
              <a:t>Click to edit Master title style</a:t>
            </a:r>
            <a:endParaRPr lang="en-US" dirty="0"/>
          </a:p>
        </p:txBody>
      </p:sp>
      <p:sp>
        <p:nvSpPr>
          <p:cNvPr id="3" name="Footer Placeholder 2"/>
          <p:cNvSpPr>
            <a:spLocks noGrp="1"/>
          </p:cNvSpPr>
          <p:nvPr>
            <p:ph type="ftr" sz="quarter" idx="15"/>
          </p:nvPr>
        </p:nvSpPr>
        <p:spPr/>
        <p:txBody>
          <a:bodyPr/>
          <a:lstStyle/>
          <a:p>
            <a:r>
              <a:rPr/>
              <a:t>Business Use Only</a:t>
            </a:r>
          </a:p>
        </p:txBody>
      </p:sp>
      <p:sp>
        <p:nvSpPr>
          <p:cNvPr id="4" name="Slide Number Placeholder 3"/>
          <p:cNvSpPr>
            <a:spLocks noGrp="1"/>
          </p:cNvSpPr>
          <p:nvPr>
            <p:ph type="sldNum" sz="quarter" idx="16"/>
          </p:nvPr>
        </p:nvSpPr>
        <p:spPr/>
        <p:txBody>
          <a:bodyPr/>
          <a:lstStyle/>
          <a:p>
            <a:fld id="{47547CF9-5B10-D24F-A8D7-45A9778164F7}" type="slidenum">
              <a:rPr lang="uk-UA"/>
              <a:pPr/>
              <a:t>‹N›</a:t>
            </a:fld>
            <a:endParaRPr lang="uk-UA" dirty="0"/>
          </a:p>
        </p:txBody>
      </p:sp>
      <p:sp>
        <p:nvSpPr>
          <p:cNvPr id="11" name="Content Placeholder 2"/>
          <p:cNvSpPr>
            <a:spLocks noGrp="1"/>
          </p:cNvSpPr>
          <p:nvPr>
            <p:ph sz="half" idx="17" hasCustomPrompt="1"/>
          </p:nvPr>
        </p:nvSpPr>
        <p:spPr>
          <a:xfrm>
            <a:off x="4663440" y="1131571"/>
            <a:ext cx="3794760" cy="3017519"/>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1432413587"/>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type="body" sz="quarter" idx="12" hasCustomPrompt="1"/>
          </p:nvPr>
        </p:nvSpPr>
        <p:spPr>
          <a:xfrm>
            <a:off x="685800" y="1131571"/>
            <a:ext cx="7772400" cy="340379"/>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8" name="Text Placeholder 7"/>
          <p:cNvSpPr>
            <a:spLocks noGrp="1"/>
          </p:cNvSpPr>
          <p:nvPr>
            <p:ph type="body" sz="quarter" idx="13" hasCustomPrompt="1"/>
          </p:nvPr>
        </p:nvSpPr>
        <p:spPr>
          <a:xfrm>
            <a:off x="685800" y="4217671"/>
            <a:ext cx="777240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3" name="Footer Placeholder 2"/>
          <p:cNvSpPr>
            <a:spLocks noGrp="1"/>
          </p:cNvSpPr>
          <p:nvPr>
            <p:ph type="ftr" sz="quarter" idx="14"/>
          </p:nvPr>
        </p:nvSpPr>
        <p:spPr/>
        <p:txBody>
          <a:bodyPr/>
          <a:lstStyle/>
          <a:p>
            <a:r>
              <a:rPr/>
              <a:t>Business Use Only</a:t>
            </a:r>
          </a:p>
        </p:txBody>
      </p:sp>
      <p:sp>
        <p:nvSpPr>
          <p:cNvPr id="4" name="Slide Number Placeholder 3"/>
          <p:cNvSpPr>
            <a:spLocks noGrp="1"/>
          </p:cNvSpPr>
          <p:nvPr>
            <p:ph type="sldNum" sz="quarter" idx="15"/>
          </p:nvPr>
        </p:nvSpPr>
        <p:spPr/>
        <p:txBody>
          <a:bodyPr/>
          <a:lstStyle/>
          <a:p>
            <a:fld id="{47547CF9-5B10-D24F-A8D7-45A9778164F7}" type="slidenum">
              <a:rPr lang="uk-UA"/>
              <a:pPr/>
              <a:t>‹N›</a:t>
            </a:fld>
            <a:endParaRPr lang="uk-UA" dirty="0"/>
          </a:p>
        </p:txBody>
      </p:sp>
      <p:sp>
        <p:nvSpPr>
          <p:cNvPr id="9" name="Content Placeholder 2"/>
          <p:cNvSpPr>
            <a:spLocks noGrp="1"/>
          </p:cNvSpPr>
          <p:nvPr>
            <p:ph sz="half" idx="17" hasCustomPrompt="1"/>
          </p:nvPr>
        </p:nvSpPr>
        <p:spPr>
          <a:xfrm>
            <a:off x="685800" y="1543050"/>
            <a:ext cx="777240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461279019"/>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13" name="Text Placeholder 7"/>
          <p:cNvSpPr>
            <a:spLocks noGrp="1"/>
          </p:cNvSpPr>
          <p:nvPr>
            <p:ph type="body" sz="quarter" idx="15" hasCustomPrompt="1"/>
          </p:nvPr>
        </p:nvSpPr>
        <p:spPr>
          <a:xfrm>
            <a:off x="466344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7"/>
          <p:cNvSpPr>
            <a:spLocks noGrp="1"/>
          </p:cNvSpPr>
          <p:nvPr>
            <p:ph type="body" sz="quarter" idx="12" hasCustomPrompt="1"/>
          </p:nvPr>
        </p:nvSpPr>
        <p:spPr>
          <a:xfrm>
            <a:off x="685800" y="1131571"/>
            <a:ext cx="7772400" cy="340379"/>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3" name="Footer Placeholder 2"/>
          <p:cNvSpPr>
            <a:spLocks noGrp="1"/>
          </p:cNvSpPr>
          <p:nvPr>
            <p:ph type="ftr" sz="quarter" idx="16"/>
          </p:nvPr>
        </p:nvSpPr>
        <p:spPr/>
        <p:txBody>
          <a:bodyPr/>
          <a:lstStyle/>
          <a:p>
            <a:r>
              <a:rPr/>
              <a:t>Business Use Only</a:t>
            </a:r>
          </a:p>
        </p:txBody>
      </p:sp>
      <p:sp>
        <p:nvSpPr>
          <p:cNvPr id="4" name="Slide Number Placeholder 3"/>
          <p:cNvSpPr>
            <a:spLocks noGrp="1"/>
          </p:cNvSpPr>
          <p:nvPr>
            <p:ph type="sldNum" sz="quarter" idx="17"/>
          </p:nvPr>
        </p:nvSpPr>
        <p:spPr/>
        <p:txBody>
          <a:bodyPr/>
          <a:lstStyle/>
          <a:p>
            <a:fld id="{47547CF9-5B10-D24F-A8D7-45A9778164F7}" type="slidenum">
              <a:rPr lang="uk-UA"/>
              <a:pPr/>
              <a:t>‹N›</a:t>
            </a:fld>
            <a:endParaRPr lang="uk-UA" dirty="0"/>
          </a:p>
        </p:txBody>
      </p:sp>
      <p:sp>
        <p:nvSpPr>
          <p:cNvPr id="14" name="Content Placeholder 2"/>
          <p:cNvSpPr>
            <a:spLocks noGrp="1"/>
          </p:cNvSpPr>
          <p:nvPr>
            <p:ph sz="half" idx="18" hasCustomPrompt="1"/>
          </p:nvPr>
        </p:nvSpPr>
        <p:spPr>
          <a:xfrm>
            <a:off x="685800" y="1543050"/>
            <a:ext cx="379476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
        <p:nvSpPr>
          <p:cNvPr id="15" name="Content Placeholder 2"/>
          <p:cNvSpPr>
            <a:spLocks noGrp="1"/>
          </p:cNvSpPr>
          <p:nvPr>
            <p:ph sz="half" idx="19" hasCustomPrompt="1"/>
          </p:nvPr>
        </p:nvSpPr>
        <p:spPr>
          <a:xfrm>
            <a:off x="4663440" y="1543050"/>
            <a:ext cx="379476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2948968133"/>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4217671"/>
            <a:ext cx="246888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17" name="Text Placeholder 7"/>
          <p:cNvSpPr>
            <a:spLocks noGrp="1"/>
          </p:cNvSpPr>
          <p:nvPr>
            <p:ph type="body" sz="quarter" idx="18" hasCustomPrompt="1"/>
          </p:nvPr>
        </p:nvSpPr>
        <p:spPr>
          <a:xfrm>
            <a:off x="3337560" y="4217671"/>
            <a:ext cx="246888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18" name="Text Placeholder 7"/>
          <p:cNvSpPr>
            <a:spLocks noGrp="1"/>
          </p:cNvSpPr>
          <p:nvPr>
            <p:ph type="body" sz="quarter" idx="19" hasCustomPrompt="1"/>
          </p:nvPr>
        </p:nvSpPr>
        <p:spPr>
          <a:xfrm>
            <a:off x="5989320" y="4217671"/>
            <a:ext cx="246888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12" name="Text Placeholder 7"/>
          <p:cNvSpPr>
            <a:spLocks noGrp="1"/>
          </p:cNvSpPr>
          <p:nvPr>
            <p:ph type="body" sz="quarter" idx="12" hasCustomPrompt="1"/>
          </p:nvPr>
        </p:nvSpPr>
        <p:spPr>
          <a:xfrm>
            <a:off x="685800" y="1131571"/>
            <a:ext cx="7772400" cy="340379"/>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2" name="Footer Placeholder 1"/>
          <p:cNvSpPr>
            <a:spLocks noGrp="1"/>
          </p:cNvSpPr>
          <p:nvPr>
            <p:ph type="ftr" sz="quarter" idx="20"/>
          </p:nvPr>
        </p:nvSpPr>
        <p:spPr/>
        <p:txBody>
          <a:bodyPr/>
          <a:lstStyle/>
          <a:p>
            <a:r>
              <a:rPr/>
              <a:t>Business Use Only</a:t>
            </a:r>
          </a:p>
        </p:txBody>
      </p:sp>
      <p:sp>
        <p:nvSpPr>
          <p:cNvPr id="3" name="Slide Number Placeholder 2"/>
          <p:cNvSpPr>
            <a:spLocks noGrp="1"/>
          </p:cNvSpPr>
          <p:nvPr>
            <p:ph type="sldNum" sz="quarter" idx="21"/>
          </p:nvPr>
        </p:nvSpPr>
        <p:spPr/>
        <p:txBody>
          <a:bodyPr/>
          <a:lstStyle/>
          <a:p>
            <a:fld id="{47547CF9-5B10-D24F-A8D7-45A9778164F7}" type="slidenum">
              <a:rPr lang="uk-UA"/>
              <a:pPr/>
              <a:t>‹N›</a:t>
            </a:fld>
            <a:endParaRPr lang="uk-UA" dirty="0"/>
          </a:p>
        </p:txBody>
      </p:sp>
      <p:sp>
        <p:nvSpPr>
          <p:cNvPr id="19" name="Content Placeholder 2"/>
          <p:cNvSpPr>
            <a:spLocks noGrp="1"/>
          </p:cNvSpPr>
          <p:nvPr>
            <p:ph sz="half" idx="22" hasCustomPrompt="1"/>
          </p:nvPr>
        </p:nvSpPr>
        <p:spPr>
          <a:xfrm>
            <a:off x="685800" y="1543050"/>
            <a:ext cx="246888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
        <p:nvSpPr>
          <p:cNvPr id="20" name="Content Placeholder 2"/>
          <p:cNvSpPr>
            <a:spLocks noGrp="1"/>
          </p:cNvSpPr>
          <p:nvPr>
            <p:ph sz="half" idx="23" hasCustomPrompt="1"/>
          </p:nvPr>
        </p:nvSpPr>
        <p:spPr>
          <a:xfrm>
            <a:off x="3337560" y="1543050"/>
            <a:ext cx="246888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
        <p:nvSpPr>
          <p:cNvPr id="21" name="Content Placeholder 2"/>
          <p:cNvSpPr>
            <a:spLocks noGrp="1"/>
          </p:cNvSpPr>
          <p:nvPr>
            <p:ph sz="half" idx="24" hasCustomPrompt="1"/>
          </p:nvPr>
        </p:nvSpPr>
        <p:spPr>
          <a:xfrm>
            <a:off x="5989320" y="1543050"/>
            <a:ext cx="246888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409562668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Titolo Testo</a:t>
            </a:r>
          </a:p>
        </p:txBody>
      </p:sp>
      <p:sp>
        <p:nvSpPr>
          <p:cNvPr id="21" name="Shape 2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1818271806"/>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663440" y="1131571"/>
            <a:ext cx="3794760" cy="3393996"/>
          </a:xfrm>
        </p:spPr>
        <p:txBody>
          <a:bodyPr>
            <a:normAutofit/>
          </a:bodyPr>
          <a:lstStyle>
            <a:lvl1pPr marL="0" indent="0">
              <a:lnSpc>
                <a:spcPct val="90000"/>
              </a:lnSpc>
              <a:spcBef>
                <a:spcPts val="0"/>
              </a:spcBef>
              <a:buFont typeface="Arial"/>
              <a:buNone/>
              <a:defRPr sz="3300">
                <a:solidFill>
                  <a:schemeClr val="accent1"/>
                </a:solidFill>
              </a:defRPr>
            </a:lvl1pPr>
            <a:lvl2pPr marL="0" indent="0">
              <a:lnSpc>
                <a:spcPct val="90000"/>
              </a:lnSpc>
              <a:spcBef>
                <a:spcPts val="0"/>
              </a:spcBef>
              <a:buFont typeface="Arial"/>
              <a:buNone/>
              <a:defRPr sz="3300">
                <a:solidFill>
                  <a:schemeClr val="accent1"/>
                </a:solidFill>
              </a:defRPr>
            </a:lvl2pPr>
            <a:lvl3pPr marL="0" indent="0">
              <a:lnSpc>
                <a:spcPct val="90000"/>
              </a:lnSpc>
              <a:spcBef>
                <a:spcPts val="0"/>
              </a:spcBef>
              <a:buFont typeface="Arial"/>
              <a:buNone/>
              <a:defRPr sz="3300">
                <a:solidFill>
                  <a:schemeClr val="accent1"/>
                </a:solidFill>
              </a:defRPr>
            </a:lvl3pPr>
            <a:lvl4pPr marL="0" indent="0">
              <a:lnSpc>
                <a:spcPct val="90000"/>
              </a:lnSpc>
              <a:spcBef>
                <a:spcPts val="0"/>
              </a:spcBef>
              <a:buFont typeface="Arial"/>
              <a:buNone/>
              <a:defRPr sz="3300">
                <a:solidFill>
                  <a:schemeClr val="accent1"/>
                </a:solidFill>
              </a:defRPr>
            </a:lvl4pPr>
            <a:lvl5pPr marL="0" indent="0">
              <a:lnSpc>
                <a:spcPct val="90000"/>
              </a:lnSpc>
              <a:spcBef>
                <a:spcPts val="0"/>
              </a:spcBef>
              <a:buFont typeface="Arial"/>
              <a:buNone/>
              <a:defRPr sz="3300">
                <a:solidFill>
                  <a:schemeClr val="accent1"/>
                </a:solidFill>
              </a:defRPr>
            </a:lvl5pPr>
            <a:lvl6pPr>
              <a:defRPr sz="1350"/>
            </a:lvl6pPr>
            <a:lvl7pPr>
              <a:defRPr sz="1350"/>
            </a:lvl7pPr>
            <a:lvl8pPr>
              <a:defRPr sz="1350"/>
            </a:lvl8pPr>
            <a:lvl9pPr>
              <a:defRPr sz="1350"/>
            </a:lvl9pPr>
          </a:lstStyle>
          <a:p>
            <a:pPr lvl="0"/>
            <a:r>
              <a:rPr lang="en-US"/>
              <a:t>Edit Master text styles</a:t>
            </a:r>
          </a:p>
        </p:txBody>
      </p:sp>
      <p:sp>
        <p:nvSpPr>
          <p:cNvPr id="5" name="Text Placeholder 7"/>
          <p:cNvSpPr>
            <a:spLocks noGrp="1"/>
          </p:cNvSpPr>
          <p:nvPr>
            <p:ph type="body" sz="quarter" idx="18" hasCustomPrompt="1"/>
          </p:nvPr>
        </p:nvSpPr>
        <p:spPr>
          <a:xfrm>
            <a:off x="68580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2" name="Title 1"/>
          <p:cNvSpPr>
            <a:spLocks noGrp="1"/>
          </p:cNvSpPr>
          <p:nvPr>
            <p:ph type="title"/>
          </p:nvPr>
        </p:nvSpPr>
        <p:spPr>
          <a:xfrm>
            <a:off x="685800" y="342900"/>
            <a:ext cx="7772400" cy="720090"/>
          </a:xfrm>
        </p:spPr>
        <p:txBody>
          <a:bodyPr/>
          <a:lstStyle/>
          <a:p>
            <a:r>
              <a:rPr lang="en-US"/>
              <a:t>Click to edit Master title style</a:t>
            </a:r>
            <a:endParaRPr lang="en-US" dirty="0"/>
          </a:p>
        </p:txBody>
      </p:sp>
      <p:sp>
        <p:nvSpPr>
          <p:cNvPr id="3" name="Footer Placeholder 2"/>
          <p:cNvSpPr>
            <a:spLocks noGrp="1"/>
          </p:cNvSpPr>
          <p:nvPr>
            <p:ph type="ftr" sz="quarter" idx="19"/>
          </p:nvPr>
        </p:nvSpPr>
        <p:spPr/>
        <p:txBody>
          <a:bodyPr/>
          <a:lstStyle/>
          <a:p>
            <a:r>
              <a:rPr/>
              <a:t>Business Use Only</a:t>
            </a:r>
          </a:p>
        </p:txBody>
      </p:sp>
      <p:sp>
        <p:nvSpPr>
          <p:cNvPr id="4" name="Slide Number Placeholder 3"/>
          <p:cNvSpPr>
            <a:spLocks noGrp="1"/>
          </p:cNvSpPr>
          <p:nvPr>
            <p:ph type="sldNum" sz="quarter" idx="20"/>
          </p:nvPr>
        </p:nvSpPr>
        <p:spPr/>
        <p:txBody>
          <a:bodyPr/>
          <a:lstStyle/>
          <a:p>
            <a:fld id="{47547CF9-5B10-D24F-A8D7-45A9778164F7}" type="slidenum">
              <a:rPr lang="uk-UA"/>
              <a:pPr/>
              <a:t>‹N›</a:t>
            </a:fld>
            <a:endParaRPr lang="uk-UA" dirty="0"/>
          </a:p>
        </p:txBody>
      </p:sp>
      <p:sp>
        <p:nvSpPr>
          <p:cNvPr id="9" name="Content Placeholder 2"/>
          <p:cNvSpPr>
            <a:spLocks noGrp="1"/>
          </p:cNvSpPr>
          <p:nvPr>
            <p:ph sz="half" idx="17" hasCustomPrompt="1"/>
          </p:nvPr>
        </p:nvSpPr>
        <p:spPr>
          <a:xfrm>
            <a:off x="685800" y="1131571"/>
            <a:ext cx="3794760" cy="3017519"/>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4282767379"/>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12" name="Title 1"/>
          <p:cNvSpPr>
            <a:spLocks noGrp="1"/>
          </p:cNvSpPr>
          <p:nvPr>
            <p:ph type="ctrTitle"/>
          </p:nvPr>
        </p:nvSpPr>
        <p:spPr>
          <a:xfrm>
            <a:off x="1965960" y="3291840"/>
            <a:ext cx="6490654" cy="720090"/>
          </a:xfrm>
        </p:spPr>
        <p:txBody>
          <a:bodyPr anchor="b" anchorCtr="0">
            <a:noAutofit/>
          </a:bodyPr>
          <a:lstStyle/>
          <a:p>
            <a:r>
              <a:rPr lang="en-US"/>
              <a:t>Click to edit Master title style</a:t>
            </a:r>
            <a:endParaRPr lang="en-US" dirty="0"/>
          </a:p>
        </p:txBody>
      </p:sp>
      <p:sp>
        <p:nvSpPr>
          <p:cNvPr id="13" name="Subtitle 2"/>
          <p:cNvSpPr>
            <a:spLocks noGrp="1"/>
          </p:cNvSpPr>
          <p:nvPr>
            <p:ph type="subTitle" idx="1"/>
          </p:nvPr>
        </p:nvSpPr>
        <p:spPr>
          <a:xfrm>
            <a:off x="1965960" y="4080510"/>
            <a:ext cx="4343400" cy="822960"/>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grpSp>
        <p:nvGrpSpPr>
          <p:cNvPr id="3" name="Group 2"/>
          <p:cNvGrpSpPr/>
          <p:nvPr userDrawn="1"/>
        </p:nvGrpSpPr>
        <p:grpSpPr>
          <a:xfrm>
            <a:off x="1508858" y="-102870"/>
            <a:ext cx="6949343" cy="534924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1" y="341710"/>
            <a:ext cx="7770813" cy="2846070"/>
          </a:xfrm>
          <a:solidFill>
            <a:srgbClr val="CCCCCC"/>
          </a:solidFill>
        </p:spPr>
        <p:txBody>
          <a:bodyPr anchor="ctr" anchorCtr="0">
            <a:normAutofit/>
          </a:bodyPr>
          <a:lstStyle>
            <a:lvl1pPr marL="0" indent="0" algn="ctr">
              <a:buNone/>
              <a:defRPr sz="900" baseline="0"/>
            </a:lvl1pPr>
          </a:lstStyle>
          <a:p>
            <a:r>
              <a:rPr lang="en-US" dirty="0"/>
              <a:t> </a:t>
            </a:r>
          </a:p>
        </p:txBody>
      </p:sp>
    </p:spTree>
    <p:extLst>
      <p:ext uri="{BB962C8B-B14F-4D97-AF65-F5344CB8AC3E}">
        <p14:creationId xmlns:p14="http://schemas.microsoft.com/office/powerpoint/2010/main" val="338575099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12" name="Title 1"/>
          <p:cNvSpPr>
            <a:spLocks noGrp="1"/>
          </p:cNvSpPr>
          <p:nvPr>
            <p:ph type="ctrTitle"/>
          </p:nvPr>
        </p:nvSpPr>
        <p:spPr>
          <a:xfrm>
            <a:off x="1965960" y="1748790"/>
            <a:ext cx="6490654" cy="1714500"/>
          </a:xfrm>
        </p:spPr>
        <p:txBody>
          <a:bodyPr anchor="b" anchorCtr="0">
            <a:noAutofit/>
          </a:bodyPr>
          <a:lstStyle/>
          <a:p>
            <a:r>
              <a:rPr lang="en-US"/>
              <a:t>Click to edit Master title style</a:t>
            </a:r>
            <a:endParaRPr lang="en-US" dirty="0"/>
          </a:p>
        </p:txBody>
      </p:sp>
      <p:sp>
        <p:nvSpPr>
          <p:cNvPr id="13" name="Subtitle 2"/>
          <p:cNvSpPr>
            <a:spLocks noGrp="1"/>
          </p:cNvSpPr>
          <p:nvPr>
            <p:ph type="subTitle" idx="1"/>
          </p:nvPr>
        </p:nvSpPr>
        <p:spPr>
          <a:xfrm>
            <a:off x="1965960" y="3531871"/>
            <a:ext cx="6490654" cy="993695"/>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grpSp>
        <p:nvGrpSpPr>
          <p:cNvPr id="3" name="Group 2"/>
          <p:cNvGrpSpPr/>
          <p:nvPr userDrawn="1"/>
        </p:nvGrpSpPr>
        <p:grpSpPr>
          <a:xfrm>
            <a:off x="1508858" y="-102870"/>
            <a:ext cx="6949343" cy="534924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29765627"/>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a:t>Business Use Only</a:t>
            </a:r>
          </a:p>
        </p:txBody>
      </p:sp>
      <p:sp>
        <p:nvSpPr>
          <p:cNvPr id="4" name="Slide Number Placeholder 3"/>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2355914397"/>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a:t>Business Use Only</a:t>
            </a:r>
          </a:p>
        </p:txBody>
      </p:sp>
      <p:sp>
        <p:nvSpPr>
          <p:cNvPr id="3" name="Slide Number Placeholder 2"/>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58922663"/>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7" name="Title 1"/>
          <p:cNvSpPr txBox="1">
            <a:spLocks/>
          </p:cNvSpPr>
          <p:nvPr userDrawn="1"/>
        </p:nvSpPr>
        <p:spPr>
          <a:xfrm>
            <a:off x="1965960" y="3291840"/>
            <a:ext cx="6492241" cy="72009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sz="2700" dirty="0">
                <a:solidFill>
                  <a:srgbClr val="000000"/>
                </a:solidFill>
              </a:rPr>
              <a:t>Thank you</a:t>
            </a:r>
          </a:p>
        </p:txBody>
      </p:sp>
      <p:sp>
        <p:nvSpPr>
          <p:cNvPr id="10" name="Picture Placeholder 4"/>
          <p:cNvSpPr>
            <a:spLocks noGrp="1"/>
          </p:cNvSpPr>
          <p:nvPr>
            <p:ph type="pic" sz="quarter" idx="13" hasCustomPrompt="1"/>
          </p:nvPr>
        </p:nvSpPr>
        <p:spPr bwMode="hidden">
          <a:xfrm>
            <a:off x="685801" y="341710"/>
            <a:ext cx="7770813" cy="2846070"/>
          </a:xfrm>
          <a:solidFill>
            <a:srgbClr val="CCCCCC"/>
          </a:solidFill>
        </p:spPr>
        <p:txBody>
          <a:bodyPr anchor="ctr" anchorCtr="0">
            <a:normAutofit/>
          </a:bodyPr>
          <a:lstStyle>
            <a:lvl1pPr marL="0" indent="0" algn="ctr">
              <a:buNone/>
              <a:defRPr sz="900" baseline="0"/>
            </a:lvl1pPr>
          </a:lstStyle>
          <a:p>
            <a:r>
              <a:rPr lang="en-US" dirty="0"/>
              <a:t> </a:t>
            </a:r>
          </a:p>
        </p:txBody>
      </p:sp>
      <p:grpSp>
        <p:nvGrpSpPr>
          <p:cNvPr id="13" name="Group 12"/>
          <p:cNvGrpSpPr/>
          <p:nvPr userDrawn="1"/>
        </p:nvGrpSpPr>
        <p:grpSpPr>
          <a:xfrm>
            <a:off x="1508858" y="-102870"/>
            <a:ext cx="6949343" cy="534924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98423511"/>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6" name="Title 1"/>
          <p:cNvSpPr txBox="1">
            <a:spLocks/>
          </p:cNvSpPr>
          <p:nvPr userDrawn="1"/>
        </p:nvSpPr>
        <p:spPr>
          <a:xfrm>
            <a:off x="1965960" y="1748790"/>
            <a:ext cx="6492241" cy="17145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sz="2700" dirty="0">
                <a:solidFill>
                  <a:srgbClr val="000000"/>
                </a:solidFill>
              </a:rPr>
              <a:t>Thank you</a:t>
            </a:r>
          </a:p>
        </p:txBody>
      </p:sp>
      <p:grpSp>
        <p:nvGrpSpPr>
          <p:cNvPr id="18" name="Group 17"/>
          <p:cNvGrpSpPr/>
          <p:nvPr userDrawn="1"/>
        </p:nvGrpSpPr>
        <p:grpSpPr>
          <a:xfrm>
            <a:off x="1508858" y="-102870"/>
            <a:ext cx="6949343" cy="534924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27306375"/>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229499"/>
            <a:ext cx="8318530" cy="6021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7" name="Footer Placeholder 4"/>
          <p:cNvSpPr>
            <a:spLocks noGrp="1"/>
          </p:cNvSpPr>
          <p:nvPr>
            <p:ph type="ftr" sz="quarter" idx="3"/>
          </p:nvPr>
        </p:nvSpPr>
        <p:spPr>
          <a:xfrm>
            <a:off x="687248" y="4802363"/>
            <a:ext cx="6477000" cy="188119"/>
          </a:xfrm>
          <a:prstGeom prst="rect">
            <a:avLst/>
          </a:prstGeom>
        </p:spPr>
        <p:txBody>
          <a:bodyPr/>
          <a:lstStyle>
            <a:lvl1pPr>
              <a:defRPr sz="675" baseline="0">
                <a:solidFill>
                  <a:srgbClr val="7F7F7F"/>
                </a:solidFill>
              </a:defRPr>
            </a:lvl1pPr>
          </a:lstStyle>
          <a:p>
            <a:endParaRPr dirty="0"/>
          </a:p>
        </p:txBody>
      </p:sp>
      <p:sp>
        <p:nvSpPr>
          <p:cNvPr id="8" name="Slide Number Placeholder 5"/>
          <p:cNvSpPr>
            <a:spLocks noGrp="1"/>
          </p:cNvSpPr>
          <p:nvPr>
            <p:ph type="sldNum" sz="quarter" idx="4"/>
          </p:nvPr>
        </p:nvSpPr>
        <p:spPr>
          <a:xfrm>
            <a:off x="538117" y="4802363"/>
            <a:ext cx="400035" cy="185273"/>
          </a:xfrm>
          <a:prstGeom prst="rect">
            <a:avLst/>
          </a:prstGeom>
        </p:spPr>
        <p:txBody>
          <a:bodyPr/>
          <a:lstStyle>
            <a:lvl1pPr>
              <a:defRPr sz="675" baseline="0">
                <a:solidFill>
                  <a:srgbClr val="7F7F7F"/>
                </a:solidFill>
              </a:defRPr>
            </a:lvl1pPr>
          </a:lstStyle>
          <a:p>
            <a:fld id="{E66AA3EA-0569-43EF-BBA3-83FDB109D582}" type="slidenum">
              <a:rPr smtClean="0"/>
              <a:pPr/>
              <a:t>‹N›</a:t>
            </a:fld>
            <a:endParaRPr dirty="0" smtClean="0"/>
          </a:p>
        </p:txBody>
      </p:sp>
      <p:sp>
        <p:nvSpPr>
          <p:cNvPr id="10" name="Textplatzhalter 9" descr="Subtitle"/>
          <p:cNvSpPr>
            <a:spLocks noGrp="1"/>
          </p:cNvSpPr>
          <p:nvPr>
            <p:ph type="body" sz="quarter" idx="10" hasCustomPrompt="1"/>
          </p:nvPr>
        </p:nvSpPr>
        <p:spPr>
          <a:xfrm>
            <a:off x="540000" y="553916"/>
            <a:ext cx="8311392" cy="275678"/>
          </a:xfrm>
        </p:spPr>
        <p:txBody>
          <a:bodyPr anchor="b" anchorCtr="0">
            <a:noAutofit/>
          </a:bodyPr>
          <a:lstStyle>
            <a:lvl1pPr marL="0" indent="0">
              <a:lnSpc>
                <a:spcPct val="95000"/>
              </a:lnSpc>
              <a:buNone/>
              <a:defRPr sz="15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6" y="1009650"/>
            <a:ext cx="8334405" cy="370524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val="330219272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18" name="Picture Placeholder 4"/>
          <p:cNvSpPr>
            <a:spLocks noGrp="1"/>
          </p:cNvSpPr>
          <p:nvPr>
            <p:ph type="pic" sz="quarter" idx="13" hasCustomPrompt="1"/>
          </p:nvPr>
        </p:nvSpPr>
        <p:spPr bwMode="auto">
          <a:xfrm>
            <a:off x="685801" y="342900"/>
            <a:ext cx="7770813" cy="2846070"/>
          </a:xfrm>
          <a:solidFill>
            <a:srgbClr val="CCCCCC"/>
          </a:solidFill>
        </p:spPr>
        <p:txBody>
          <a:bodyPr anchor="ctr" anchorCtr="0">
            <a:normAutofit/>
          </a:bodyPr>
          <a:lstStyle>
            <a:lvl1pPr marL="0" marR="0" indent="0" algn="ctr" defTabSz="685800" rtl="0" eaLnBrk="1" fontAlgn="auto" latinLnBrk="0" hangingPunct="1">
              <a:lnSpc>
                <a:spcPct val="100000"/>
              </a:lnSpc>
              <a:spcBef>
                <a:spcPts val="900"/>
              </a:spcBef>
              <a:spcAft>
                <a:spcPts val="0"/>
              </a:spcAft>
              <a:buClrTx/>
              <a:buSzPct val="125000"/>
              <a:buFont typeface="Arial" pitchFamily="34" charset="0"/>
              <a:buNone/>
              <a:tabLst>
                <a:tab pos="2999185" algn="r"/>
                <a:tab pos="6172200" algn="r"/>
              </a:tabLst>
              <a:defRPr sz="900"/>
            </a:lvl1pPr>
          </a:lstStyle>
          <a:p>
            <a:r>
              <a:rPr lang="en-US" dirty="0" smtClean="0"/>
              <a:t> </a:t>
            </a:r>
          </a:p>
        </p:txBody>
      </p:sp>
      <p:sp>
        <p:nvSpPr>
          <p:cNvPr id="2" name="Title 1"/>
          <p:cNvSpPr>
            <a:spLocks noGrp="1"/>
          </p:cNvSpPr>
          <p:nvPr>
            <p:ph type="ctrTitle"/>
          </p:nvPr>
        </p:nvSpPr>
        <p:spPr bwMode="auto">
          <a:xfrm>
            <a:off x="1965960" y="3291840"/>
            <a:ext cx="6490654" cy="72009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58" y="4080510"/>
            <a:ext cx="4343400" cy="822960"/>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685800"/>
            <a:ext cx="1965960" cy="582930"/>
          </a:xfrm>
          <a:solidFill>
            <a:schemeClr val="accent1"/>
          </a:solidFill>
        </p:spPr>
        <p:txBody>
          <a:bodyPr lIns="274320" tIns="91440" rIns="91440" bIns="91440" anchor="ctr" anchorCtr="0">
            <a:normAutofit/>
          </a:bodyPr>
          <a:lstStyle>
            <a:lvl1pPr marL="0" indent="0">
              <a:spcBef>
                <a:spcPts val="0"/>
              </a:spcBef>
              <a:buFont typeface="Arial"/>
              <a:buNone/>
              <a:defRPr sz="750" b="1" baseline="0">
                <a:solidFill>
                  <a:schemeClr val="bg1"/>
                </a:solidFill>
              </a:defRPr>
            </a:lvl1pPr>
            <a:lvl2pPr marL="0" indent="0">
              <a:spcBef>
                <a:spcPts val="0"/>
              </a:spcBef>
              <a:buFont typeface="Arial"/>
              <a:buNone/>
              <a:defRPr sz="750" b="1">
                <a:solidFill>
                  <a:schemeClr val="bg1"/>
                </a:solidFill>
              </a:defRPr>
            </a:lvl2pPr>
            <a:lvl3pPr marL="0" indent="0">
              <a:spcBef>
                <a:spcPts val="0"/>
              </a:spcBef>
              <a:buFont typeface="Arial"/>
              <a:buNone/>
              <a:defRPr sz="750" b="1">
                <a:solidFill>
                  <a:schemeClr val="bg1"/>
                </a:solidFill>
              </a:defRPr>
            </a:lvl3pPr>
            <a:lvl4pPr marL="0" indent="0">
              <a:spcBef>
                <a:spcPts val="0"/>
              </a:spcBef>
              <a:buFont typeface="Arial"/>
              <a:buNone/>
              <a:defRPr sz="750" b="1">
                <a:solidFill>
                  <a:schemeClr val="bg1"/>
                </a:solidFill>
              </a:defRPr>
            </a:lvl4pPr>
            <a:lvl5pPr marL="0" indent="0">
              <a:spcBef>
                <a:spcPts val="0"/>
              </a:spcBef>
              <a:buFont typeface="Arial"/>
              <a:buNone/>
              <a:defRPr sz="750" b="1">
                <a:solidFill>
                  <a:schemeClr val="bg1"/>
                </a:solidFill>
              </a:defRPr>
            </a:lvl5pPr>
          </a:lstStyle>
          <a:p>
            <a:pPr lvl="0"/>
            <a:r>
              <a:rPr lang="en-US" dirty="0" smtClean="0"/>
              <a:t>Business or Operating Unit/Franchise or Department</a:t>
            </a:r>
          </a:p>
        </p:txBody>
      </p:sp>
      <p:grpSp>
        <p:nvGrpSpPr>
          <p:cNvPr id="4" name="Group 3"/>
          <p:cNvGrpSpPr/>
          <p:nvPr userDrawn="1"/>
        </p:nvGrpSpPr>
        <p:grpSpPr>
          <a:xfrm>
            <a:off x="-137160" y="-102870"/>
            <a:ext cx="9418320" cy="534924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277030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2" name="Title 1"/>
          <p:cNvSpPr>
            <a:spLocks noGrp="1"/>
          </p:cNvSpPr>
          <p:nvPr>
            <p:ph type="ctrTitle"/>
          </p:nvPr>
        </p:nvSpPr>
        <p:spPr bwMode="auto">
          <a:xfrm>
            <a:off x="1965960" y="1748790"/>
            <a:ext cx="6490654" cy="1714500"/>
          </a:xfrm>
        </p:spPr>
        <p:txBody>
          <a:bodyPr anchor="b" anchorCtr="0">
            <a:noAutofit/>
          </a:bodyPr>
          <a:lstStyle/>
          <a:p>
            <a:r>
              <a:rPr lang="en-US" smtClean="0"/>
              <a:t>Click to edit Master title style</a:t>
            </a:r>
            <a:endParaRPr lang="en-US" dirty="0"/>
          </a:p>
        </p:txBody>
      </p:sp>
      <p:sp>
        <p:nvSpPr>
          <p:cNvPr id="3" name="Subtitle 2"/>
          <p:cNvSpPr>
            <a:spLocks noGrp="1"/>
          </p:cNvSpPr>
          <p:nvPr>
            <p:ph type="subTitle" idx="1"/>
          </p:nvPr>
        </p:nvSpPr>
        <p:spPr bwMode="auto">
          <a:xfrm>
            <a:off x="1965960" y="3531871"/>
            <a:ext cx="6490654" cy="993695"/>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7"/>
          <p:cNvSpPr>
            <a:spLocks noGrp="1"/>
          </p:cNvSpPr>
          <p:nvPr>
            <p:ph type="body" sz="quarter" idx="12" hasCustomPrompt="1"/>
          </p:nvPr>
        </p:nvSpPr>
        <p:spPr bwMode="gray">
          <a:xfrm>
            <a:off x="0" y="685800"/>
            <a:ext cx="1965960" cy="582930"/>
          </a:xfrm>
          <a:solidFill>
            <a:schemeClr val="accent1"/>
          </a:solidFill>
        </p:spPr>
        <p:txBody>
          <a:bodyPr lIns="274320" tIns="91440" rIns="91440" bIns="91440" anchor="ctr" anchorCtr="0">
            <a:normAutofit/>
          </a:bodyPr>
          <a:lstStyle>
            <a:lvl1pPr marL="0" indent="0">
              <a:spcBef>
                <a:spcPts val="0"/>
              </a:spcBef>
              <a:buFont typeface="Arial"/>
              <a:buNone/>
              <a:defRPr sz="750" b="1" baseline="0">
                <a:solidFill>
                  <a:schemeClr val="bg1"/>
                </a:solidFill>
              </a:defRPr>
            </a:lvl1pPr>
            <a:lvl2pPr marL="0" indent="0">
              <a:spcBef>
                <a:spcPts val="0"/>
              </a:spcBef>
              <a:buFont typeface="Arial"/>
              <a:buNone/>
              <a:defRPr sz="750" b="1">
                <a:solidFill>
                  <a:schemeClr val="bg1"/>
                </a:solidFill>
              </a:defRPr>
            </a:lvl2pPr>
            <a:lvl3pPr marL="0" indent="0">
              <a:spcBef>
                <a:spcPts val="0"/>
              </a:spcBef>
              <a:buFont typeface="Arial"/>
              <a:buNone/>
              <a:defRPr sz="750" b="1">
                <a:solidFill>
                  <a:schemeClr val="bg1"/>
                </a:solidFill>
              </a:defRPr>
            </a:lvl3pPr>
            <a:lvl4pPr marL="0" indent="0">
              <a:spcBef>
                <a:spcPts val="0"/>
              </a:spcBef>
              <a:buFont typeface="Arial"/>
              <a:buNone/>
              <a:defRPr sz="750" b="1">
                <a:solidFill>
                  <a:schemeClr val="bg1"/>
                </a:solidFill>
              </a:defRPr>
            </a:lvl4pPr>
            <a:lvl5pPr marL="0" indent="0">
              <a:spcBef>
                <a:spcPts val="0"/>
              </a:spcBef>
              <a:buFont typeface="Arial"/>
              <a:buNone/>
              <a:defRPr sz="750" b="1">
                <a:solidFill>
                  <a:schemeClr val="bg1"/>
                </a:solidFill>
              </a:defRPr>
            </a:lvl5pPr>
          </a:lstStyle>
          <a:p>
            <a:pPr lvl="0"/>
            <a:r>
              <a:rPr lang="en-US" dirty="0" smtClean="0"/>
              <a:t>Business or Operating Unit/Franchise or Department</a:t>
            </a:r>
          </a:p>
        </p:txBody>
      </p:sp>
      <p:grpSp>
        <p:nvGrpSpPr>
          <p:cNvPr id="20" name="Group 19"/>
          <p:cNvGrpSpPr/>
          <p:nvPr userDrawn="1"/>
        </p:nvGrpSpPr>
        <p:grpSpPr>
          <a:xfrm>
            <a:off x="-137160" y="-102870"/>
            <a:ext cx="9418320" cy="534924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1128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18" name="Picture Placeholder 4"/>
          <p:cNvSpPr>
            <a:spLocks noGrp="1"/>
          </p:cNvSpPr>
          <p:nvPr>
            <p:ph type="pic" sz="quarter" idx="13" hasCustomPrompt="1"/>
          </p:nvPr>
        </p:nvSpPr>
        <p:spPr bwMode="auto">
          <a:xfrm>
            <a:off x="685801" y="342900"/>
            <a:ext cx="7770813" cy="2846070"/>
          </a:xfrm>
          <a:solidFill>
            <a:srgbClr val="CCCCCC"/>
          </a:solidFill>
        </p:spPr>
        <p:txBody>
          <a:bodyPr anchor="ctr" anchorCtr="0">
            <a:normAutofit/>
          </a:bodyPr>
          <a:lstStyle>
            <a:lvl1pPr marL="0" marR="0" indent="0" algn="ctr" defTabSz="685800" rtl="0" eaLnBrk="1" fontAlgn="auto" latinLnBrk="0" hangingPunct="1">
              <a:lnSpc>
                <a:spcPct val="100000"/>
              </a:lnSpc>
              <a:spcBef>
                <a:spcPts val="900"/>
              </a:spcBef>
              <a:spcAft>
                <a:spcPts val="0"/>
              </a:spcAft>
              <a:buClrTx/>
              <a:buSzPct val="125000"/>
              <a:buFont typeface="Arial" pitchFamily="34" charset="0"/>
              <a:buNone/>
              <a:tabLst>
                <a:tab pos="2999185" algn="r"/>
                <a:tab pos="6172200" algn="r"/>
              </a:tabLst>
              <a:defRPr sz="900"/>
            </a:lvl1pPr>
          </a:lstStyle>
          <a:p>
            <a:r>
              <a:rPr lang="en-US" dirty="0"/>
              <a:t> </a:t>
            </a:r>
          </a:p>
        </p:txBody>
      </p:sp>
      <p:sp>
        <p:nvSpPr>
          <p:cNvPr id="2" name="Title 1"/>
          <p:cNvSpPr>
            <a:spLocks noGrp="1"/>
          </p:cNvSpPr>
          <p:nvPr>
            <p:ph type="ctrTitle"/>
          </p:nvPr>
        </p:nvSpPr>
        <p:spPr bwMode="auto">
          <a:xfrm>
            <a:off x="1965960" y="3291840"/>
            <a:ext cx="6490654" cy="720090"/>
          </a:xfrm>
        </p:spPr>
        <p:txBody>
          <a:bodyPr anchor="b" anchorCtr="0">
            <a:noAutofit/>
          </a:bodyPr>
          <a:lstStyle/>
          <a:p>
            <a:r>
              <a:rPr lang="en-US"/>
              <a:t>Click to edit Master title style</a:t>
            </a:r>
            <a:endParaRPr lang="en-US" dirty="0"/>
          </a:p>
        </p:txBody>
      </p:sp>
      <p:sp>
        <p:nvSpPr>
          <p:cNvPr id="3" name="Subtitle 2"/>
          <p:cNvSpPr>
            <a:spLocks noGrp="1"/>
          </p:cNvSpPr>
          <p:nvPr>
            <p:ph type="subTitle" idx="1"/>
          </p:nvPr>
        </p:nvSpPr>
        <p:spPr bwMode="auto">
          <a:xfrm>
            <a:off x="1965958" y="4080510"/>
            <a:ext cx="4343400" cy="822960"/>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7"/>
          <p:cNvSpPr>
            <a:spLocks noGrp="1"/>
          </p:cNvSpPr>
          <p:nvPr>
            <p:ph type="body" sz="quarter" idx="12" hasCustomPrompt="1"/>
          </p:nvPr>
        </p:nvSpPr>
        <p:spPr bwMode="gray">
          <a:xfrm>
            <a:off x="0" y="685800"/>
            <a:ext cx="1965960" cy="582930"/>
          </a:xfrm>
          <a:solidFill>
            <a:schemeClr val="accent1"/>
          </a:solidFill>
        </p:spPr>
        <p:txBody>
          <a:bodyPr lIns="274320" tIns="91440" rIns="91440" bIns="91440" anchor="ctr" anchorCtr="0">
            <a:normAutofit/>
          </a:bodyPr>
          <a:lstStyle>
            <a:lvl1pPr marL="0" indent="0">
              <a:spcBef>
                <a:spcPts val="0"/>
              </a:spcBef>
              <a:buFont typeface="Arial"/>
              <a:buNone/>
              <a:defRPr sz="750" b="1" baseline="0">
                <a:solidFill>
                  <a:schemeClr val="bg1"/>
                </a:solidFill>
              </a:defRPr>
            </a:lvl1pPr>
            <a:lvl2pPr marL="0" indent="0">
              <a:spcBef>
                <a:spcPts val="0"/>
              </a:spcBef>
              <a:buFont typeface="Arial"/>
              <a:buNone/>
              <a:defRPr sz="750" b="1">
                <a:solidFill>
                  <a:schemeClr val="bg1"/>
                </a:solidFill>
              </a:defRPr>
            </a:lvl2pPr>
            <a:lvl3pPr marL="0" indent="0">
              <a:spcBef>
                <a:spcPts val="0"/>
              </a:spcBef>
              <a:buFont typeface="Arial"/>
              <a:buNone/>
              <a:defRPr sz="750" b="1">
                <a:solidFill>
                  <a:schemeClr val="bg1"/>
                </a:solidFill>
              </a:defRPr>
            </a:lvl3pPr>
            <a:lvl4pPr marL="0" indent="0">
              <a:spcBef>
                <a:spcPts val="0"/>
              </a:spcBef>
              <a:buFont typeface="Arial"/>
              <a:buNone/>
              <a:defRPr sz="750" b="1">
                <a:solidFill>
                  <a:schemeClr val="bg1"/>
                </a:solidFill>
              </a:defRPr>
            </a:lvl4pPr>
            <a:lvl5pPr marL="0" indent="0">
              <a:spcBef>
                <a:spcPts val="0"/>
              </a:spcBef>
              <a:buFont typeface="Arial"/>
              <a:buNone/>
              <a:defRPr sz="750" b="1">
                <a:solidFill>
                  <a:schemeClr val="bg1"/>
                </a:solidFill>
              </a:defRPr>
            </a:lvl5pPr>
          </a:lstStyle>
          <a:p>
            <a:pPr lvl="0"/>
            <a:r>
              <a:rPr lang="en-US" dirty="0"/>
              <a:t>Business or Operating Unit/Franchise or Department</a:t>
            </a:r>
          </a:p>
        </p:txBody>
      </p:sp>
      <p:grpSp>
        <p:nvGrpSpPr>
          <p:cNvPr id="4" name="Group 3"/>
          <p:cNvGrpSpPr/>
          <p:nvPr userDrawn="1"/>
        </p:nvGrpSpPr>
        <p:grpSpPr>
          <a:xfrm>
            <a:off x="-137160" y="-102870"/>
            <a:ext cx="9418320" cy="534924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2634655"/>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39329" indent="-339329">
              <a:buSzPct val="100000"/>
              <a:buFont typeface="+mj-lt"/>
              <a:buAutoNum type="arabicPeriod"/>
              <a:defRPr/>
            </a:lvl1pPr>
            <a:lvl2pPr marL="513160" indent="-173831">
              <a:defRPr/>
            </a:lvl2pPr>
            <a:lvl3pPr marL="685800" indent="-172641">
              <a:defRPr/>
            </a:lvl3pPr>
            <a:lvl4pPr marL="859631" indent="-173831">
              <a:defRPr/>
            </a:lvl4pPr>
            <a:lvl5pPr marL="1026319" indent="-16668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endParaRPr/>
          </a:p>
        </p:txBody>
      </p:sp>
      <p:sp>
        <p:nvSpPr>
          <p:cNvPr id="5" name="Slide Number Placeholder 4"/>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842567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endParaRPr/>
          </a:p>
        </p:txBody>
      </p:sp>
      <p:sp>
        <p:nvSpPr>
          <p:cNvPr id="5" name="Slide Number Placeholder 4"/>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1233649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131571"/>
            <a:ext cx="3794760" cy="3393996"/>
          </a:xfrm>
        </p:spPr>
        <p:txBody>
          <a:bodyPr>
            <a:normAutofit/>
          </a:bodyPr>
          <a:lstStyle>
            <a:lvl1pPr>
              <a:defRPr sz="18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131571"/>
            <a:ext cx="3794760" cy="3393996"/>
          </a:xfrm>
        </p:spPr>
        <p:txBody>
          <a:bodyPr>
            <a:normAutofit/>
          </a:bodyPr>
          <a:lstStyle>
            <a:lvl1pPr>
              <a:defRPr sz="18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342900"/>
            <a:ext cx="7772400" cy="720090"/>
          </a:xfrm>
        </p:spPr>
        <p:txBody>
          <a:body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p>
            <a:endParaRPr/>
          </a:p>
        </p:txBody>
      </p:sp>
      <p:sp>
        <p:nvSpPr>
          <p:cNvPr id="6" name="Slide Number Placeholder 5"/>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937549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131571"/>
            <a:ext cx="3794760" cy="3393996"/>
          </a:xfrm>
        </p:spPr>
        <p:txBody>
          <a:bodyPr>
            <a:normAutofit/>
          </a:bodyPr>
          <a:lstStyle>
            <a:lvl1pPr>
              <a:defRPr sz="18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342900"/>
            <a:ext cx="7772400" cy="72009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endParaRPr/>
          </a:p>
        </p:txBody>
      </p:sp>
      <p:sp>
        <p:nvSpPr>
          <p:cNvPr id="4" name="Slide Number Placeholder 3"/>
          <p:cNvSpPr>
            <a:spLocks noGrp="1"/>
          </p:cNvSpPr>
          <p:nvPr>
            <p:ph type="sldNum" sz="quarter" idx="16"/>
          </p:nvPr>
        </p:nvSpPr>
        <p:spPr/>
        <p:txBody>
          <a:bodyPr/>
          <a:lstStyle/>
          <a:p>
            <a:fld id="{47547CF9-5B10-D24F-A8D7-45A9778164F7}" type="slidenum">
              <a:rPr lang="uk-UA"/>
              <a:pPr/>
              <a:t>‹N›</a:t>
            </a:fld>
            <a:endParaRPr lang="uk-UA" dirty="0"/>
          </a:p>
        </p:txBody>
      </p:sp>
      <p:sp>
        <p:nvSpPr>
          <p:cNvPr id="11" name="Content Placeholder 2"/>
          <p:cNvSpPr>
            <a:spLocks noGrp="1"/>
          </p:cNvSpPr>
          <p:nvPr>
            <p:ph sz="half" idx="17" hasCustomPrompt="1"/>
          </p:nvPr>
        </p:nvSpPr>
        <p:spPr>
          <a:xfrm>
            <a:off x="4663440" y="1131571"/>
            <a:ext cx="3794760" cy="3017519"/>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val="2515352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2" hasCustomPrompt="1"/>
          </p:nvPr>
        </p:nvSpPr>
        <p:spPr>
          <a:xfrm>
            <a:off x="685800" y="1131571"/>
            <a:ext cx="7772400" cy="340379"/>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smtClean="0"/>
              <a:t>Optional picture title</a:t>
            </a:r>
          </a:p>
        </p:txBody>
      </p:sp>
      <p:sp>
        <p:nvSpPr>
          <p:cNvPr id="8" name="Text Placeholder 7"/>
          <p:cNvSpPr>
            <a:spLocks noGrp="1"/>
          </p:cNvSpPr>
          <p:nvPr>
            <p:ph type="body" sz="quarter" idx="13" hasCustomPrompt="1"/>
          </p:nvPr>
        </p:nvSpPr>
        <p:spPr>
          <a:xfrm>
            <a:off x="685800" y="4217671"/>
            <a:ext cx="777240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smtClean="0"/>
              <a:t>Optional picture caption</a:t>
            </a:r>
          </a:p>
        </p:txBody>
      </p:sp>
      <p:sp>
        <p:nvSpPr>
          <p:cNvPr id="3" name="Footer Placeholder 2"/>
          <p:cNvSpPr>
            <a:spLocks noGrp="1"/>
          </p:cNvSpPr>
          <p:nvPr>
            <p:ph type="ftr" sz="quarter" idx="14"/>
          </p:nvPr>
        </p:nvSpPr>
        <p:spPr/>
        <p:txBody>
          <a:bodyPr/>
          <a:lstStyle/>
          <a:p>
            <a:endParaRPr/>
          </a:p>
        </p:txBody>
      </p:sp>
      <p:sp>
        <p:nvSpPr>
          <p:cNvPr id="4" name="Slide Number Placeholder 3"/>
          <p:cNvSpPr>
            <a:spLocks noGrp="1"/>
          </p:cNvSpPr>
          <p:nvPr>
            <p:ph type="sldNum" sz="quarter" idx="15"/>
          </p:nvPr>
        </p:nvSpPr>
        <p:spPr/>
        <p:txBody>
          <a:bodyPr/>
          <a:lstStyle/>
          <a:p>
            <a:fld id="{47547CF9-5B10-D24F-A8D7-45A9778164F7}" type="slidenum">
              <a:rPr lang="uk-UA"/>
              <a:pPr/>
              <a:t>‹N›</a:t>
            </a:fld>
            <a:endParaRPr lang="uk-UA" dirty="0"/>
          </a:p>
        </p:txBody>
      </p:sp>
      <p:sp>
        <p:nvSpPr>
          <p:cNvPr id="9" name="Content Placeholder 2"/>
          <p:cNvSpPr>
            <a:spLocks noGrp="1"/>
          </p:cNvSpPr>
          <p:nvPr>
            <p:ph sz="half" idx="17" hasCustomPrompt="1"/>
          </p:nvPr>
        </p:nvSpPr>
        <p:spPr>
          <a:xfrm>
            <a:off x="685800" y="1543050"/>
            <a:ext cx="777240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val="2113962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68580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smtClean="0"/>
              <a:t>Optional picture caption</a:t>
            </a:r>
          </a:p>
        </p:txBody>
      </p:sp>
      <p:sp>
        <p:nvSpPr>
          <p:cNvPr id="13" name="Text Placeholder 7"/>
          <p:cNvSpPr>
            <a:spLocks noGrp="1"/>
          </p:cNvSpPr>
          <p:nvPr>
            <p:ph type="body" sz="quarter" idx="15" hasCustomPrompt="1"/>
          </p:nvPr>
        </p:nvSpPr>
        <p:spPr>
          <a:xfrm>
            <a:off x="466344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smtClean="0"/>
              <a:t>Optional picture caption</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2" hasCustomPrompt="1"/>
          </p:nvPr>
        </p:nvSpPr>
        <p:spPr>
          <a:xfrm>
            <a:off x="685800" y="1131571"/>
            <a:ext cx="7772400" cy="340379"/>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smtClean="0"/>
              <a:t>Optional picture title</a:t>
            </a:r>
          </a:p>
        </p:txBody>
      </p:sp>
      <p:sp>
        <p:nvSpPr>
          <p:cNvPr id="3" name="Footer Placeholder 2"/>
          <p:cNvSpPr>
            <a:spLocks noGrp="1"/>
          </p:cNvSpPr>
          <p:nvPr>
            <p:ph type="ftr" sz="quarter" idx="16"/>
          </p:nvPr>
        </p:nvSpPr>
        <p:spPr/>
        <p:txBody>
          <a:bodyPr/>
          <a:lstStyle/>
          <a:p>
            <a:endParaRPr/>
          </a:p>
        </p:txBody>
      </p:sp>
      <p:sp>
        <p:nvSpPr>
          <p:cNvPr id="4" name="Slide Number Placeholder 3"/>
          <p:cNvSpPr>
            <a:spLocks noGrp="1"/>
          </p:cNvSpPr>
          <p:nvPr>
            <p:ph type="sldNum" sz="quarter" idx="17"/>
          </p:nvPr>
        </p:nvSpPr>
        <p:spPr/>
        <p:txBody>
          <a:bodyPr/>
          <a:lstStyle/>
          <a:p>
            <a:fld id="{47547CF9-5B10-D24F-A8D7-45A9778164F7}" type="slidenum">
              <a:rPr lang="uk-UA"/>
              <a:pPr/>
              <a:t>‹N›</a:t>
            </a:fld>
            <a:endParaRPr lang="uk-UA" dirty="0"/>
          </a:p>
        </p:txBody>
      </p:sp>
      <p:sp>
        <p:nvSpPr>
          <p:cNvPr id="14" name="Content Placeholder 2"/>
          <p:cNvSpPr>
            <a:spLocks noGrp="1"/>
          </p:cNvSpPr>
          <p:nvPr>
            <p:ph sz="half" idx="18" hasCustomPrompt="1"/>
          </p:nvPr>
        </p:nvSpPr>
        <p:spPr>
          <a:xfrm>
            <a:off x="685800" y="1543050"/>
            <a:ext cx="379476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15" name="Content Placeholder 2"/>
          <p:cNvSpPr>
            <a:spLocks noGrp="1"/>
          </p:cNvSpPr>
          <p:nvPr>
            <p:ph sz="half" idx="19" hasCustomPrompt="1"/>
          </p:nvPr>
        </p:nvSpPr>
        <p:spPr>
          <a:xfrm>
            <a:off x="4663440" y="1543050"/>
            <a:ext cx="379476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val="2452573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16" name="Text Placeholder 7"/>
          <p:cNvSpPr>
            <a:spLocks noGrp="1"/>
          </p:cNvSpPr>
          <p:nvPr>
            <p:ph type="body" sz="quarter" idx="13" hasCustomPrompt="1"/>
          </p:nvPr>
        </p:nvSpPr>
        <p:spPr>
          <a:xfrm>
            <a:off x="685800" y="4217671"/>
            <a:ext cx="246888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smtClean="0"/>
              <a:t>Optional picture caption</a:t>
            </a:r>
          </a:p>
        </p:txBody>
      </p:sp>
      <p:sp>
        <p:nvSpPr>
          <p:cNvPr id="17" name="Text Placeholder 7"/>
          <p:cNvSpPr>
            <a:spLocks noGrp="1"/>
          </p:cNvSpPr>
          <p:nvPr>
            <p:ph type="body" sz="quarter" idx="18" hasCustomPrompt="1"/>
          </p:nvPr>
        </p:nvSpPr>
        <p:spPr>
          <a:xfrm>
            <a:off x="3337560" y="4217671"/>
            <a:ext cx="246888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smtClean="0"/>
              <a:t>Optional picture caption</a:t>
            </a:r>
          </a:p>
        </p:txBody>
      </p:sp>
      <p:sp>
        <p:nvSpPr>
          <p:cNvPr id="18" name="Text Placeholder 7"/>
          <p:cNvSpPr>
            <a:spLocks noGrp="1"/>
          </p:cNvSpPr>
          <p:nvPr>
            <p:ph type="body" sz="quarter" idx="19" hasCustomPrompt="1"/>
          </p:nvPr>
        </p:nvSpPr>
        <p:spPr>
          <a:xfrm>
            <a:off x="5989320" y="4217671"/>
            <a:ext cx="246888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smtClean="0"/>
              <a:t>Optional picture caption</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Text Placeholder 7"/>
          <p:cNvSpPr>
            <a:spLocks noGrp="1"/>
          </p:cNvSpPr>
          <p:nvPr>
            <p:ph type="body" sz="quarter" idx="12" hasCustomPrompt="1"/>
          </p:nvPr>
        </p:nvSpPr>
        <p:spPr>
          <a:xfrm>
            <a:off x="685800" y="1131571"/>
            <a:ext cx="7772400" cy="340379"/>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smtClean="0"/>
              <a:t>Optional picture title</a:t>
            </a:r>
          </a:p>
        </p:txBody>
      </p:sp>
      <p:sp>
        <p:nvSpPr>
          <p:cNvPr id="2" name="Footer Placeholder 1"/>
          <p:cNvSpPr>
            <a:spLocks noGrp="1"/>
          </p:cNvSpPr>
          <p:nvPr>
            <p:ph type="ftr" sz="quarter" idx="20"/>
          </p:nvPr>
        </p:nvSpPr>
        <p:spPr/>
        <p:txBody>
          <a:bodyPr/>
          <a:lstStyle/>
          <a:p>
            <a:endParaRPr/>
          </a:p>
        </p:txBody>
      </p:sp>
      <p:sp>
        <p:nvSpPr>
          <p:cNvPr id="3" name="Slide Number Placeholder 2"/>
          <p:cNvSpPr>
            <a:spLocks noGrp="1"/>
          </p:cNvSpPr>
          <p:nvPr>
            <p:ph type="sldNum" sz="quarter" idx="21"/>
          </p:nvPr>
        </p:nvSpPr>
        <p:spPr/>
        <p:txBody>
          <a:bodyPr/>
          <a:lstStyle/>
          <a:p>
            <a:fld id="{47547CF9-5B10-D24F-A8D7-45A9778164F7}" type="slidenum">
              <a:rPr lang="uk-UA"/>
              <a:pPr/>
              <a:t>‹N›</a:t>
            </a:fld>
            <a:endParaRPr lang="uk-UA" dirty="0"/>
          </a:p>
        </p:txBody>
      </p:sp>
      <p:sp>
        <p:nvSpPr>
          <p:cNvPr id="19" name="Content Placeholder 2"/>
          <p:cNvSpPr>
            <a:spLocks noGrp="1"/>
          </p:cNvSpPr>
          <p:nvPr>
            <p:ph sz="half" idx="22" hasCustomPrompt="1"/>
          </p:nvPr>
        </p:nvSpPr>
        <p:spPr>
          <a:xfrm>
            <a:off x="685800" y="1543050"/>
            <a:ext cx="246888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0" name="Content Placeholder 2"/>
          <p:cNvSpPr>
            <a:spLocks noGrp="1"/>
          </p:cNvSpPr>
          <p:nvPr>
            <p:ph sz="half" idx="23" hasCustomPrompt="1"/>
          </p:nvPr>
        </p:nvSpPr>
        <p:spPr>
          <a:xfrm>
            <a:off x="3337560" y="1543050"/>
            <a:ext cx="246888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
        <p:nvSpPr>
          <p:cNvPr id="21" name="Content Placeholder 2"/>
          <p:cNvSpPr>
            <a:spLocks noGrp="1"/>
          </p:cNvSpPr>
          <p:nvPr>
            <p:ph sz="half" idx="24" hasCustomPrompt="1"/>
          </p:nvPr>
        </p:nvSpPr>
        <p:spPr>
          <a:xfrm>
            <a:off x="5989320" y="1543050"/>
            <a:ext cx="2468880" cy="2606040"/>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val="4284255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663440" y="1131571"/>
            <a:ext cx="3794760" cy="3393996"/>
          </a:xfrm>
        </p:spPr>
        <p:txBody>
          <a:bodyPr>
            <a:normAutofit/>
          </a:bodyPr>
          <a:lstStyle>
            <a:lvl1pPr marL="0" indent="0">
              <a:lnSpc>
                <a:spcPct val="90000"/>
              </a:lnSpc>
              <a:spcBef>
                <a:spcPts val="0"/>
              </a:spcBef>
              <a:buFont typeface="Arial"/>
              <a:buNone/>
              <a:defRPr sz="3300">
                <a:solidFill>
                  <a:schemeClr val="accent1"/>
                </a:solidFill>
              </a:defRPr>
            </a:lvl1pPr>
            <a:lvl2pPr marL="0" indent="0">
              <a:lnSpc>
                <a:spcPct val="90000"/>
              </a:lnSpc>
              <a:spcBef>
                <a:spcPts val="0"/>
              </a:spcBef>
              <a:buFont typeface="Arial"/>
              <a:buNone/>
              <a:defRPr sz="3300">
                <a:solidFill>
                  <a:schemeClr val="accent1"/>
                </a:solidFill>
              </a:defRPr>
            </a:lvl2pPr>
            <a:lvl3pPr marL="0" indent="0">
              <a:lnSpc>
                <a:spcPct val="90000"/>
              </a:lnSpc>
              <a:spcBef>
                <a:spcPts val="0"/>
              </a:spcBef>
              <a:buFont typeface="Arial"/>
              <a:buNone/>
              <a:defRPr sz="3300">
                <a:solidFill>
                  <a:schemeClr val="accent1"/>
                </a:solidFill>
              </a:defRPr>
            </a:lvl3pPr>
            <a:lvl4pPr marL="0" indent="0">
              <a:lnSpc>
                <a:spcPct val="90000"/>
              </a:lnSpc>
              <a:spcBef>
                <a:spcPts val="0"/>
              </a:spcBef>
              <a:buFont typeface="Arial"/>
              <a:buNone/>
              <a:defRPr sz="3300">
                <a:solidFill>
                  <a:schemeClr val="accent1"/>
                </a:solidFill>
              </a:defRPr>
            </a:lvl4pPr>
            <a:lvl5pPr marL="0" indent="0">
              <a:lnSpc>
                <a:spcPct val="90000"/>
              </a:lnSpc>
              <a:spcBef>
                <a:spcPts val="0"/>
              </a:spcBef>
              <a:buFont typeface="Arial"/>
              <a:buNone/>
              <a:defRPr sz="3300">
                <a:solidFill>
                  <a:schemeClr val="accent1"/>
                </a:solidFill>
              </a:defRPr>
            </a:lvl5pPr>
            <a:lvl6pPr>
              <a:defRPr sz="1350"/>
            </a:lvl6pPr>
            <a:lvl7pPr>
              <a:defRPr sz="1350"/>
            </a:lvl7pPr>
            <a:lvl8pPr>
              <a:defRPr sz="1350"/>
            </a:lvl8pPr>
            <a:lvl9pPr>
              <a:defRPr sz="1350"/>
            </a:lvl9pPr>
          </a:lstStyle>
          <a:p>
            <a:pPr lvl="0"/>
            <a:r>
              <a:rPr lang="en-US" smtClean="0"/>
              <a:t>Click to edit Master text styles</a:t>
            </a:r>
          </a:p>
        </p:txBody>
      </p:sp>
      <p:sp>
        <p:nvSpPr>
          <p:cNvPr id="5" name="Text Placeholder 7"/>
          <p:cNvSpPr>
            <a:spLocks noGrp="1"/>
          </p:cNvSpPr>
          <p:nvPr>
            <p:ph type="body" sz="quarter" idx="18" hasCustomPrompt="1"/>
          </p:nvPr>
        </p:nvSpPr>
        <p:spPr>
          <a:xfrm>
            <a:off x="68580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smtClean="0"/>
              <a:t>Optional picture caption</a:t>
            </a:r>
          </a:p>
        </p:txBody>
      </p:sp>
      <p:sp>
        <p:nvSpPr>
          <p:cNvPr id="2" name="Title 1"/>
          <p:cNvSpPr>
            <a:spLocks noGrp="1"/>
          </p:cNvSpPr>
          <p:nvPr>
            <p:ph type="title"/>
          </p:nvPr>
        </p:nvSpPr>
        <p:spPr>
          <a:xfrm>
            <a:off x="685800" y="342900"/>
            <a:ext cx="7772400" cy="720090"/>
          </a:xfrm>
        </p:spPr>
        <p:txBody>
          <a:bodyPr/>
          <a:lstStyle/>
          <a:p>
            <a:r>
              <a:rPr lang="en-US" smtClean="0"/>
              <a:t>Click to edit Master title style</a:t>
            </a:r>
            <a:endParaRPr lang="en-US" dirty="0"/>
          </a:p>
        </p:txBody>
      </p:sp>
      <p:sp>
        <p:nvSpPr>
          <p:cNvPr id="3" name="Footer Placeholder 2"/>
          <p:cNvSpPr>
            <a:spLocks noGrp="1"/>
          </p:cNvSpPr>
          <p:nvPr>
            <p:ph type="ftr" sz="quarter" idx="19"/>
          </p:nvPr>
        </p:nvSpPr>
        <p:spPr/>
        <p:txBody>
          <a:bodyPr/>
          <a:lstStyle/>
          <a:p>
            <a:endParaRPr/>
          </a:p>
        </p:txBody>
      </p:sp>
      <p:sp>
        <p:nvSpPr>
          <p:cNvPr id="4" name="Slide Number Placeholder 3"/>
          <p:cNvSpPr>
            <a:spLocks noGrp="1"/>
          </p:cNvSpPr>
          <p:nvPr>
            <p:ph type="sldNum" sz="quarter" idx="20"/>
          </p:nvPr>
        </p:nvSpPr>
        <p:spPr/>
        <p:txBody>
          <a:bodyPr/>
          <a:lstStyle/>
          <a:p>
            <a:fld id="{47547CF9-5B10-D24F-A8D7-45A9778164F7}" type="slidenum">
              <a:rPr lang="uk-UA"/>
              <a:pPr/>
              <a:t>‹N›</a:t>
            </a:fld>
            <a:endParaRPr lang="uk-UA" dirty="0"/>
          </a:p>
        </p:txBody>
      </p:sp>
      <p:sp>
        <p:nvSpPr>
          <p:cNvPr id="9" name="Content Placeholder 2"/>
          <p:cNvSpPr>
            <a:spLocks noGrp="1"/>
          </p:cNvSpPr>
          <p:nvPr>
            <p:ph sz="half" idx="17" hasCustomPrompt="1"/>
          </p:nvPr>
        </p:nvSpPr>
        <p:spPr>
          <a:xfrm>
            <a:off x="685800" y="1131571"/>
            <a:ext cx="3794760" cy="3017519"/>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val="4097710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12" name="Title 1"/>
          <p:cNvSpPr>
            <a:spLocks noGrp="1"/>
          </p:cNvSpPr>
          <p:nvPr>
            <p:ph type="ctrTitle"/>
          </p:nvPr>
        </p:nvSpPr>
        <p:spPr>
          <a:xfrm>
            <a:off x="1965960" y="3291840"/>
            <a:ext cx="6490654" cy="72009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4080510"/>
            <a:ext cx="4343400" cy="822960"/>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8" y="-102870"/>
            <a:ext cx="6949343" cy="534924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5" name="Picture Placeholder 4"/>
          <p:cNvSpPr>
            <a:spLocks noGrp="1"/>
          </p:cNvSpPr>
          <p:nvPr>
            <p:ph type="pic" sz="quarter" idx="13" hasCustomPrompt="1"/>
          </p:nvPr>
        </p:nvSpPr>
        <p:spPr bwMode="hidden">
          <a:xfrm>
            <a:off x="685801" y="341710"/>
            <a:ext cx="7770813" cy="2846070"/>
          </a:xfrm>
          <a:solidFill>
            <a:srgbClr val="CCCCCC"/>
          </a:solidFill>
        </p:spPr>
        <p:txBody>
          <a:bodyPr anchor="ctr" anchorCtr="0">
            <a:normAutofit/>
          </a:bodyPr>
          <a:lstStyle>
            <a:lvl1pPr marL="0" indent="0" algn="ctr">
              <a:buNone/>
              <a:defRPr sz="900" baseline="0"/>
            </a:lvl1pPr>
          </a:lstStyle>
          <a:p>
            <a:r>
              <a:rPr lang="en-US" dirty="0" smtClean="0"/>
              <a:t> </a:t>
            </a:r>
          </a:p>
        </p:txBody>
      </p:sp>
    </p:spTree>
    <p:extLst>
      <p:ext uri="{BB962C8B-B14F-4D97-AF65-F5344CB8AC3E}">
        <p14:creationId xmlns:p14="http://schemas.microsoft.com/office/powerpoint/2010/main" val="422461390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12" name="Title 1"/>
          <p:cNvSpPr>
            <a:spLocks noGrp="1"/>
          </p:cNvSpPr>
          <p:nvPr>
            <p:ph type="ctrTitle"/>
          </p:nvPr>
        </p:nvSpPr>
        <p:spPr>
          <a:xfrm>
            <a:off x="1965960" y="1748790"/>
            <a:ext cx="6490654" cy="1714500"/>
          </a:xfrm>
        </p:spPr>
        <p:txBody>
          <a:bodyPr anchor="b" anchorCtr="0">
            <a:noAutofit/>
          </a:bodyPr>
          <a:lstStyle/>
          <a:p>
            <a:r>
              <a:rPr lang="en-US" smtClean="0"/>
              <a:t>Click to edit Master title style</a:t>
            </a:r>
            <a:endParaRPr lang="en-US" dirty="0"/>
          </a:p>
        </p:txBody>
      </p:sp>
      <p:sp>
        <p:nvSpPr>
          <p:cNvPr id="13" name="Subtitle 2"/>
          <p:cNvSpPr>
            <a:spLocks noGrp="1"/>
          </p:cNvSpPr>
          <p:nvPr>
            <p:ph type="subTitle" idx="1"/>
          </p:nvPr>
        </p:nvSpPr>
        <p:spPr>
          <a:xfrm>
            <a:off x="1965960" y="3531871"/>
            <a:ext cx="6490654" cy="993695"/>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2"/>
          <p:cNvGrpSpPr/>
          <p:nvPr userDrawn="1"/>
        </p:nvGrpSpPr>
        <p:grpSpPr>
          <a:xfrm>
            <a:off x="1508858" y="-102870"/>
            <a:ext cx="6949343" cy="534924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612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2" name="Title 1"/>
          <p:cNvSpPr>
            <a:spLocks noGrp="1"/>
          </p:cNvSpPr>
          <p:nvPr>
            <p:ph type="ctrTitle"/>
          </p:nvPr>
        </p:nvSpPr>
        <p:spPr bwMode="auto">
          <a:xfrm>
            <a:off x="1965960" y="1748790"/>
            <a:ext cx="6490654" cy="1714500"/>
          </a:xfrm>
        </p:spPr>
        <p:txBody>
          <a:bodyPr anchor="b" anchorCtr="0">
            <a:noAutofit/>
          </a:bodyPr>
          <a:lstStyle/>
          <a:p>
            <a:r>
              <a:rPr lang="en-US"/>
              <a:t>Click to edit Master title style</a:t>
            </a:r>
            <a:endParaRPr lang="en-US" dirty="0"/>
          </a:p>
        </p:txBody>
      </p:sp>
      <p:sp>
        <p:nvSpPr>
          <p:cNvPr id="3" name="Subtitle 2"/>
          <p:cNvSpPr>
            <a:spLocks noGrp="1"/>
          </p:cNvSpPr>
          <p:nvPr>
            <p:ph type="subTitle" idx="1"/>
          </p:nvPr>
        </p:nvSpPr>
        <p:spPr bwMode="auto">
          <a:xfrm>
            <a:off x="1965960" y="3531871"/>
            <a:ext cx="6490654" cy="993695"/>
          </a:xfrm>
        </p:spPr>
        <p:txBody>
          <a:bodyPr>
            <a:noAutofit/>
          </a:bodyPr>
          <a:lstStyle>
            <a:lvl1pPr marL="0" indent="0" algn="l">
              <a:lnSpc>
                <a:spcPct val="100000"/>
              </a:lnSpc>
              <a:spcBef>
                <a:spcPts val="0"/>
              </a:spcBef>
              <a:buNone/>
              <a:defRPr sz="1200" b="1">
                <a:solidFill>
                  <a:srgbClr val="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7"/>
          <p:cNvSpPr>
            <a:spLocks noGrp="1"/>
          </p:cNvSpPr>
          <p:nvPr>
            <p:ph type="body" sz="quarter" idx="12" hasCustomPrompt="1"/>
          </p:nvPr>
        </p:nvSpPr>
        <p:spPr bwMode="gray">
          <a:xfrm>
            <a:off x="0" y="685800"/>
            <a:ext cx="1965960" cy="582930"/>
          </a:xfrm>
          <a:solidFill>
            <a:schemeClr val="accent1"/>
          </a:solidFill>
        </p:spPr>
        <p:txBody>
          <a:bodyPr lIns="274320" tIns="91440" rIns="91440" bIns="91440" anchor="ctr" anchorCtr="0">
            <a:normAutofit/>
          </a:bodyPr>
          <a:lstStyle>
            <a:lvl1pPr marL="0" indent="0">
              <a:spcBef>
                <a:spcPts val="0"/>
              </a:spcBef>
              <a:buFont typeface="Arial"/>
              <a:buNone/>
              <a:defRPr sz="750" b="1" baseline="0">
                <a:solidFill>
                  <a:schemeClr val="bg1"/>
                </a:solidFill>
              </a:defRPr>
            </a:lvl1pPr>
            <a:lvl2pPr marL="0" indent="0">
              <a:spcBef>
                <a:spcPts val="0"/>
              </a:spcBef>
              <a:buFont typeface="Arial"/>
              <a:buNone/>
              <a:defRPr sz="750" b="1">
                <a:solidFill>
                  <a:schemeClr val="bg1"/>
                </a:solidFill>
              </a:defRPr>
            </a:lvl2pPr>
            <a:lvl3pPr marL="0" indent="0">
              <a:spcBef>
                <a:spcPts val="0"/>
              </a:spcBef>
              <a:buFont typeface="Arial"/>
              <a:buNone/>
              <a:defRPr sz="750" b="1">
                <a:solidFill>
                  <a:schemeClr val="bg1"/>
                </a:solidFill>
              </a:defRPr>
            </a:lvl3pPr>
            <a:lvl4pPr marL="0" indent="0">
              <a:spcBef>
                <a:spcPts val="0"/>
              </a:spcBef>
              <a:buFont typeface="Arial"/>
              <a:buNone/>
              <a:defRPr sz="750" b="1">
                <a:solidFill>
                  <a:schemeClr val="bg1"/>
                </a:solidFill>
              </a:defRPr>
            </a:lvl4pPr>
            <a:lvl5pPr marL="0" indent="0">
              <a:spcBef>
                <a:spcPts val="0"/>
              </a:spcBef>
              <a:buFont typeface="Arial"/>
              <a:buNone/>
              <a:defRPr sz="750" b="1">
                <a:solidFill>
                  <a:schemeClr val="bg1"/>
                </a:solidFill>
              </a:defRPr>
            </a:lvl5pPr>
          </a:lstStyle>
          <a:p>
            <a:pPr lvl="0"/>
            <a:r>
              <a:rPr lang="en-US" dirty="0"/>
              <a:t>Business or Operating Unit/Franchise or Department</a:t>
            </a:r>
          </a:p>
        </p:txBody>
      </p:sp>
      <p:grpSp>
        <p:nvGrpSpPr>
          <p:cNvPr id="20" name="Group 19"/>
          <p:cNvGrpSpPr/>
          <p:nvPr userDrawn="1"/>
        </p:nvGrpSpPr>
        <p:grpSpPr>
          <a:xfrm>
            <a:off x="-137160" y="-102870"/>
            <a:ext cx="9418320" cy="534924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25784699"/>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a:p>
        </p:txBody>
      </p:sp>
      <p:sp>
        <p:nvSpPr>
          <p:cNvPr id="4" name="Slide Number Placeholder 3"/>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1463530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a:p>
        </p:txBody>
      </p:sp>
      <p:sp>
        <p:nvSpPr>
          <p:cNvPr id="3" name="Slide Number Placeholder 2"/>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2975114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7" name="Title 1"/>
          <p:cNvSpPr txBox="1">
            <a:spLocks/>
          </p:cNvSpPr>
          <p:nvPr userDrawn="1"/>
        </p:nvSpPr>
        <p:spPr>
          <a:xfrm>
            <a:off x="1965960" y="3291840"/>
            <a:ext cx="6492241" cy="72009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sz="2700" dirty="0" smtClean="0">
                <a:solidFill>
                  <a:srgbClr val="000000"/>
                </a:solidFill>
              </a:rPr>
              <a:t>Thank you</a:t>
            </a:r>
            <a:endParaRPr lang="en-US" sz="2700" dirty="0">
              <a:solidFill>
                <a:srgbClr val="000000"/>
              </a:solidFill>
            </a:endParaRPr>
          </a:p>
        </p:txBody>
      </p:sp>
      <p:sp>
        <p:nvSpPr>
          <p:cNvPr id="10" name="Picture Placeholder 4"/>
          <p:cNvSpPr>
            <a:spLocks noGrp="1"/>
          </p:cNvSpPr>
          <p:nvPr>
            <p:ph type="pic" sz="quarter" idx="13" hasCustomPrompt="1"/>
          </p:nvPr>
        </p:nvSpPr>
        <p:spPr bwMode="hidden">
          <a:xfrm>
            <a:off x="685801" y="341710"/>
            <a:ext cx="7770813" cy="2846070"/>
          </a:xfrm>
          <a:solidFill>
            <a:srgbClr val="CCCCCC"/>
          </a:solidFill>
        </p:spPr>
        <p:txBody>
          <a:bodyPr anchor="ctr" anchorCtr="0">
            <a:normAutofit/>
          </a:bodyPr>
          <a:lstStyle>
            <a:lvl1pPr marL="0" indent="0" algn="ctr">
              <a:buNone/>
              <a:defRPr sz="900" baseline="0"/>
            </a:lvl1pPr>
          </a:lstStyle>
          <a:p>
            <a:r>
              <a:rPr lang="en-US" dirty="0" smtClean="0"/>
              <a:t> </a:t>
            </a:r>
          </a:p>
        </p:txBody>
      </p:sp>
      <p:grpSp>
        <p:nvGrpSpPr>
          <p:cNvPr id="13" name="Group 12"/>
          <p:cNvGrpSpPr/>
          <p:nvPr userDrawn="1"/>
        </p:nvGrpSpPr>
        <p:grpSpPr>
          <a:xfrm>
            <a:off x="1508858" y="-102870"/>
            <a:ext cx="6949343" cy="5349240"/>
            <a:chOff x="1508857" y="-137160"/>
            <a:chExt cx="6949343" cy="7132320"/>
          </a:xfrm>
        </p:grpSpPr>
        <p:cxnSp>
          <p:nvCxnSpPr>
            <p:cNvPr id="14" name="Straight Connector 13"/>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926735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 y="0"/>
            <a:ext cx="1508759" cy="5143500"/>
          </a:xfrm>
          <a:prstGeom prst="rect">
            <a:avLst/>
          </a:prstGeom>
        </p:spPr>
      </p:pic>
      <p:sp>
        <p:nvSpPr>
          <p:cNvPr id="6" name="Title 1"/>
          <p:cNvSpPr txBox="1">
            <a:spLocks/>
          </p:cNvSpPr>
          <p:nvPr userDrawn="1"/>
        </p:nvSpPr>
        <p:spPr>
          <a:xfrm>
            <a:off x="1965960" y="1748790"/>
            <a:ext cx="6492241" cy="17145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sz="2700" dirty="0" smtClean="0">
                <a:solidFill>
                  <a:srgbClr val="000000"/>
                </a:solidFill>
              </a:rPr>
              <a:t>Thank you</a:t>
            </a:r>
            <a:endParaRPr lang="en-US" sz="2700" dirty="0">
              <a:solidFill>
                <a:srgbClr val="000000"/>
              </a:solidFill>
            </a:endParaRPr>
          </a:p>
        </p:txBody>
      </p:sp>
      <p:grpSp>
        <p:nvGrpSpPr>
          <p:cNvPr id="18" name="Group 17"/>
          <p:cNvGrpSpPr/>
          <p:nvPr userDrawn="1"/>
        </p:nvGrpSpPr>
        <p:grpSpPr>
          <a:xfrm>
            <a:off x="1508858" y="-102870"/>
            <a:ext cx="6949343" cy="5349240"/>
            <a:chOff x="1508857" y="-137160"/>
            <a:chExt cx="6949343" cy="7132320"/>
          </a:xfrm>
        </p:grpSpPr>
        <p:cxnSp>
          <p:nvCxnSpPr>
            <p:cNvPr id="19" name="Straight Connector 18"/>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9317530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 name="DividerColorBox"/>
          <p:cNvSpPr>
            <a:spLocks noChangeArrowheads="1"/>
          </p:cNvSpPr>
          <p:nvPr/>
        </p:nvSpPr>
        <p:spPr bwMode="auto">
          <a:xfrm>
            <a:off x="1" y="846535"/>
            <a:ext cx="1497013" cy="1714500"/>
          </a:xfrm>
          <a:prstGeom prst="rect">
            <a:avLst/>
          </a:prstGeom>
          <a:solidFill>
            <a:srgbClr val="923222"/>
          </a:solidFill>
          <a:ln w="12700" algn="ctr">
            <a:noFill/>
            <a:miter lim="800000"/>
            <a:headEnd/>
            <a:tailEnd/>
          </a:ln>
          <a:effectLst/>
        </p:spPr>
        <p:txBody>
          <a:bodyPr wrap="none" anchor="ctr"/>
          <a:lstStyle/>
          <a:p>
            <a:pPr defTabSz="342900" fontAlgn="base">
              <a:spcBef>
                <a:spcPct val="0"/>
              </a:spcBef>
              <a:spcAft>
                <a:spcPct val="0"/>
              </a:spcAft>
              <a:defRPr/>
            </a:pPr>
            <a:endParaRPr lang="en-US" sz="1800" dirty="0">
              <a:solidFill>
                <a:prstClr val="black"/>
              </a:solidFill>
            </a:endParaRPr>
          </a:p>
        </p:txBody>
      </p:sp>
      <p:sp>
        <p:nvSpPr>
          <p:cNvPr id="823299" name="Rectangle 3"/>
          <p:cNvSpPr>
            <a:spLocks noGrp="1" noChangeArrowheads="1"/>
          </p:cNvSpPr>
          <p:nvPr>
            <p:ph type="subTitle" sz="quarter" idx="1"/>
          </p:nvPr>
        </p:nvSpPr>
        <p:spPr bwMode="auto">
          <a:xfrm>
            <a:off x="1419225" y="3165873"/>
            <a:ext cx="7410450" cy="1072372"/>
          </a:xfrm>
        </p:spPr>
        <p:txBody>
          <a:bodyPr>
            <a:noAutofit/>
          </a:bodyPr>
          <a:lstStyle>
            <a:lvl1pPr marL="0" indent="0" eaLnBrk="0" hangingPunct="0">
              <a:lnSpc>
                <a:spcPct val="90000"/>
              </a:lnSpc>
              <a:spcBef>
                <a:spcPct val="40000"/>
              </a:spcBef>
              <a:buFont typeface="Wingdings" pitchFamily="2" charset="2"/>
              <a:buNone/>
              <a:defRPr sz="1500">
                <a:solidFill>
                  <a:schemeClr val="accent5"/>
                </a:solidFill>
              </a:defRPr>
            </a:lvl1pPr>
          </a:lstStyle>
          <a:p>
            <a:r>
              <a:rPr lang="en-US" noProof="0" smtClean="0"/>
              <a:t>Click to edit Master subtitle style</a:t>
            </a:r>
            <a:endParaRPr lang="en-US" noProof="0"/>
          </a:p>
        </p:txBody>
      </p:sp>
      <p:sp>
        <p:nvSpPr>
          <p:cNvPr id="823300" name="Rectangle 4"/>
          <p:cNvSpPr>
            <a:spLocks noGrp="1" noChangeArrowheads="1"/>
          </p:cNvSpPr>
          <p:nvPr>
            <p:ph type="ctrTitle" sz="quarter"/>
          </p:nvPr>
        </p:nvSpPr>
        <p:spPr bwMode="auto">
          <a:xfrm>
            <a:off x="1412876" y="2680098"/>
            <a:ext cx="7413625" cy="401648"/>
          </a:xfrm>
          <a:prstGeom prst="rect">
            <a:avLst/>
          </a:prstGeom>
        </p:spPr>
        <p:txBody>
          <a:bodyPr wrap="none" anchor="t">
            <a:noAutofit/>
          </a:bodyPr>
          <a:lstStyle>
            <a:lvl1pPr>
              <a:lnSpc>
                <a:spcPct val="90000"/>
              </a:lnSpc>
              <a:spcBef>
                <a:spcPct val="40000"/>
              </a:spcBef>
              <a:defRPr sz="2400">
                <a:solidFill>
                  <a:schemeClr val="accent4"/>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83629217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1" y="1221601"/>
            <a:ext cx="8435975" cy="2954162"/>
          </a:xfrm>
          <a:solidFill>
            <a:schemeClr val="bg2">
              <a:lumMod val="95000"/>
            </a:schemeClr>
          </a:solidFill>
          <a:effectLst>
            <a:outerShdw blurRad="50800" dist="38100" dir="2700000" algn="tl" rotWithShape="0">
              <a:prstClr val="black">
                <a:alpha val="40000"/>
              </a:prstClr>
            </a:outerShdw>
          </a:effectLst>
        </p:spPr>
        <p:txBody>
          <a:bodyPr tIns="45720" anchor="t" anchorCtr="0"/>
          <a:lstStyle>
            <a:lvl1pPr>
              <a:lnSpc>
                <a:spcPct val="100000"/>
              </a:lnSpc>
              <a:spcAft>
                <a:spcPts val="450"/>
              </a:spcAft>
              <a:defRPr sz="1200" spc="-38" baseline="0">
                <a:solidFill>
                  <a:srgbClr val="000000"/>
                </a:solidFill>
              </a:defRPr>
            </a:lvl1pPr>
            <a:lvl2pPr>
              <a:lnSpc>
                <a:spcPct val="100000"/>
              </a:lnSpc>
              <a:spcAft>
                <a:spcPts val="450"/>
              </a:spcAft>
              <a:defRPr sz="1050" spc="-38" baseline="0">
                <a:solidFill>
                  <a:srgbClr val="000000"/>
                </a:solidFill>
              </a:defRPr>
            </a:lvl2pPr>
            <a:lvl3pPr>
              <a:lnSpc>
                <a:spcPct val="100000"/>
              </a:lnSpc>
              <a:spcAft>
                <a:spcPts val="450"/>
              </a:spcAft>
              <a:defRPr sz="900" spc="-38" baseline="0">
                <a:solidFill>
                  <a:srgbClr val="000000"/>
                </a:solidFill>
              </a:defRPr>
            </a:lvl3pPr>
            <a:lvl4pPr>
              <a:lnSpc>
                <a:spcPct val="100000"/>
              </a:lnSpc>
              <a:spcAft>
                <a:spcPts val="450"/>
              </a:spcAft>
              <a:defRPr sz="900" spc="-38" baseline="0">
                <a:solidFill>
                  <a:srgbClr val="000000"/>
                </a:solidFill>
              </a:defRPr>
            </a:lvl4pPr>
            <a:lvl5pPr>
              <a:lnSpc>
                <a:spcPct val="100000"/>
              </a:lnSpc>
              <a:spcAft>
                <a:spcPts val="450"/>
              </a:spcAft>
              <a:defRPr sz="900" spc="-38"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a:xfrm>
            <a:off x="457200" y="464344"/>
            <a:ext cx="8229600" cy="422672"/>
          </a:xfrm>
          <a:prstGeom prst="rect">
            <a:avLst/>
          </a:prstGeom>
        </p:spPr>
        <p:txBody>
          <a:bodyPr anchor="t" anchorCtr="0"/>
          <a:lstStyle>
            <a:lvl1pPr algn="l">
              <a:lnSpc>
                <a:spcPct val="100000"/>
              </a:lnSpc>
              <a:defRPr sz="2100" b="0" spc="0" baseline="0"/>
            </a:lvl1pPr>
          </a:lstStyle>
          <a:p>
            <a:r>
              <a:rPr lang="en-US" dirty="0" smtClean="0"/>
              <a:t>Click to edit Master title style</a:t>
            </a:r>
            <a:endParaRPr lang="en-GB" dirty="0"/>
          </a:p>
        </p:txBody>
      </p:sp>
    </p:spTree>
    <p:extLst>
      <p:ext uri="{BB962C8B-B14F-4D97-AF65-F5344CB8AC3E}">
        <p14:creationId xmlns:p14="http://schemas.microsoft.com/office/powerpoint/2010/main" val="4048841553"/>
      </p:ext>
    </p:extLst>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229499"/>
            <a:ext cx="8318530" cy="6021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7" name="Footer Placeholder 4"/>
          <p:cNvSpPr>
            <a:spLocks noGrp="1"/>
          </p:cNvSpPr>
          <p:nvPr>
            <p:ph type="ftr" sz="quarter" idx="3"/>
          </p:nvPr>
        </p:nvSpPr>
        <p:spPr>
          <a:xfrm>
            <a:off x="687248" y="4802363"/>
            <a:ext cx="6477000" cy="188119"/>
          </a:xfrm>
          <a:prstGeom prst="rect">
            <a:avLst/>
          </a:prstGeom>
        </p:spPr>
        <p:txBody>
          <a:bodyPr/>
          <a:lstStyle>
            <a:lvl1pPr>
              <a:defRPr sz="675" baseline="0">
                <a:solidFill>
                  <a:srgbClr val="7F7F7F"/>
                </a:solidFill>
              </a:defRPr>
            </a:lvl1pPr>
          </a:lstStyle>
          <a:p>
            <a:endParaRPr dirty="0"/>
          </a:p>
        </p:txBody>
      </p:sp>
      <p:sp>
        <p:nvSpPr>
          <p:cNvPr id="8" name="Slide Number Placeholder 5"/>
          <p:cNvSpPr>
            <a:spLocks noGrp="1"/>
          </p:cNvSpPr>
          <p:nvPr>
            <p:ph type="sldNum" sz="quarter" idx="4"/>
          </p:nvPr>
        </p:nvSpPr>
        <p:spPr>
          <a:xfrm>
            <a:off x="538117" y="4802363"/>
            <a:ext cx="400035" cy="185273"/>
          </a:xfrm>
          <a:prstGeom prst="rect">
            <a:avLst/>
          </a:prstGeom>
        </p:spPr>
        <p:txBody>
          <a:bodyPr/>
          <a:lstStyle>
            <a:lvl1pPr>
              <a:defRPr sz="675" baseline="0">
                <a:solidFill>
                  <a:srgbClr val="7F7F7F"/>
                </a:solidFill>
              </a:defRPr>
            </a:lvl1pPr>
          </a:lstStyle>
          <a:p>
            <a:fld id="{E66AA3EA-0569-43EF-BBA3-83FDB109D582}" type="slidenum">
              <a:rPr smtClean="0"/>
              <a:pPr/>
              <a:t>‹N›</a:t>
            </a:fld>
            <a:endParaRPr dirty="0" smtClean="0"/>
          </a:p>
        </p:txBody>
      </p:sp>
      <p:sp>
        <p:nvSpPr>
          <p:cNvPr id="10" name="Textplatzhalter 9" descr="Subtitle" title="Subtitle"/>
          <p:cNvSpPr>
            <a:spLocks noGrp="1"/>
          </p:cNvSpPr>
          <p:nvPr>
            <p:ph type="body" sz="quarter" idx="10" hasCustomPrompt="1"/>
          </p:nvPr>
        </p:nvSpPr>
        <p:spPr>
          <a:xfrm>
            <a:off x="540000" y="553916"/>
            <a:ext cx="8311392" cy="275678"/>
          </a:xfrm>
        </p:spPr>
        <p:txBody>
          <a:bodyPr anchor="b" anchorCtr="0">
            <a:noAutofit/>
          </a:bodyPr>
          <a:lstStyle>
            <a:lvl1pPr marL="0" indent="0">
              <a:lnSpc>
                <a:spcPct val="95000"/>
              </a:lnSpc>
              <a:buNone/>
              <a:defRPr sz="15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6" y="1009650"/>
            <a:ext cx="8334405" cy="370524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val="302808332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1" y="1354948"/>
            <a:ext cx="8435975" cy="2954162"/>
          </a:xfrm>
        </p:spPr>
        <p:txBody>
          <a:bodyPr/>
          <a:lstStyle>
            <a:lvl1pPr>
              <a:lnSpc>
                <a:spcPct val="100000"/>
              </a:lnSpc>
              <a:spcAft>
                <a:spcPts val="450"/>
              </a:spcAft>
              <a:defRPr sz="1200" spc="-38" baseline="0">
                <a:solidFill>
                  <a:srgbClr val="000000"/>
                </a:solidFill>
              </a:defRPr>
            </a:lvl1pPr>
            <a:lvl2pPr>
              <a:lnSpc>
                <a:spcPct val="100000"/>
              </a:lnSpc>
              <a:spcAft>
                <a:spcPts val="450"/>
              </a:spcAft>
              <a:defRPr sz="1200" spc="-38" baseline="0">
                <a:solidFill>
                  <a:srgbClr val="000000"/>
                </a:solidFill>
              </a:defRPr>
            </a:lvl2pPr>
            <a:lvl3pPr>
              <a:lnSpc>
                <a:spcPct val="100000"/>
              </a:lnSpc>
              <a:spcAft>
                <a:spcPts val="450"/>
              </a:spcAft>
              <a:defRPr sz="1200" spc="-38" baseline="0">
                <a:solidFill>
                  <a:srgbClr val="000000"/>
                </a:solidFill>
              </a:defRPr>
            </a:lvl3pPr>
            <a:lvl4pPr>
              <a:lnSpc>
                <a:spcPct val="100000"/>
              </a:lnSpc>
              <a:spcAft>
                <a:spcPts val="450"/>
              </a:spcAft>
              <a:defRPr sz="1200" spc="-38" baseline="0">
                <a:solidFill>
                  <a:srgbClr val="000000"/>
                </a:solidFill>
              </a:defRPr>
            </a:lvl4pPr>
            <a:lvl5pPr>
              <a:lnSpc>
                <a:spcPct val="100000"/>
              </a:lnSpc>
              <a:spcAft>
                <a:spcPts val="450"/>
              </a:spcAft>
              <a:defRPr sz="1200" spc="-38"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lvl1pPr algn="l">
              <a:lnSpc>
                <a:spcPct val="100000"/>
              </a:lnSpc>
              <a:defRPr sz="2100" b="0" spc="0" baseline="0"/>
            </a:lvl1pPr>
          </a:lstStyle>
          <a:p>
            <a:r>
              <a:rPr lang="en-US" dirty="0" smtClean="0"/>
              <a:t>Click to edit Master title style</a:t>
            </a:r>
            <a:endParaRPr lang="en-GB" dirty="0"/>
          </a:p>
        </p:txBody>
      </p:sp>
      <p:sp>
        <p:nvSpPr>
          <p:cNvPr id="44" name="Oval 43"/>
          <p:cNvSpPr/>
          <p:nvPr userDrawn="1"/>
        </p:nvSpPr>
        <p:spPr>
          <a:xfrm>
            <a:off x="185327" y="4791827"/>
            <a:ext cx="288000" cy="216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42900">
              <a:lnSpc>
                <a:spcPts val="900"/>
              </a:lnSpc>
            </a:pPr>
            <a:endParaRPr lang="en-GB" sz="900" i="1" dirty="0">
              <a:solidFill>
                <a:srgbClr val="8B8D90"/>
              </a:solidFill>
              <a:latin typeface="Times New Roman" pitchFamily="18" charset="0"/>
              <a:cs typeface="Times New Roman" pitchFamily="18" charset="0"/>
            </a:endParaRPr>
          </a:p>
        </p:txBody>
      </p:sp>
      <p:sp>
        <p:nvSpPr>
          <p:cNvPr id="45" name="TextBox 44"/>
          <p:cNvSpPr txBox="1"/>
          <p:nvPr userDrawn="1"/>
        </p:nvSpPr>
        <p:spPr>
          <a:xfrm>
            <a:off x="235553" y="4842119"/>
            <a:ext cx="187551" cy="115416"/>
          </a:xfrm>
          <a:prstGeom prst="rect">
            <a:avLst/>
          </a:prstGeom>
          <a:noFill/>
          <a:ln w="12700">
            <a:noFill/>
          </a:ln>
        </p:spPr>
        <p:txBody>
          <a:bodyPr wrap="square" lIns="0" tIns="0" rIns="0" bIns="0" rtlCol="0" anchor="ctr">
            <a:spAutoFit/>
          </a:bodyPr>
          <a:lstStyle/>
          <a:p>
            <a:pPr algn="ctr" defTabSz="342900" fontAlgn="base">
              <a:lnSpc>
                <a:spcPts val="900"/>
              </a:lnSpc>
              <a:spcBef>
                <a:spcPct val="0"/>
              </a:spcBef>
              <a:spcAft>
                <a:spcPct val="0"/>
              </a:spcAft>
            </a:pPr>
            <a:fld id="{47DD36BB-DE4A-46B7-8A59-3C1B9DDA4D8C}" type="slidenum">
              <a:rPr lang="en-GB" sz="750">
                <a:solidFill>
                  <a:srgbClr val="FFFFFF">
                    <a:lumMod val="65000"/>
                  </a:srgbClr>
                </a:solidFill>
              </a:rPr>
              <a:pPr algn="ctr" defTabSz="342900" fontAlgn="base">
                <a:lnSpc>
                  <a:spcPts val="900"/>
                </a:lnSpc>
                <a:spcBef>
                  <a:spcPct val="0"/>
                </a:spcBef>
                <a:spcAft>
                  <a:spcPct val="0"/>
                </a:spcAft>
              </a:pPr>
              <a:t>‹N›</a:t>
            </a:fld>
            <a:endParaRPr lang="en-GB" sz="750" dirty="0">
              <a:solidFill>
                <a:srgbClr val="FFFFFF">
                  <a:lumMod val="65000"/>
                </a:srgbClr>
              </a:solidFill>
            </a:endParaRPr>
          </a:p>
        </p:txBody>
      </p:sp>
    </p:spTree>
    <p:extLst>
      <p:ext uri="{BB962C8B-B14F-4D97-AF65-F5344CB8AC3E}">
        <p14:creationId xmlns:p14="http://schemas.microsoft.com/office/powerpoint/2010/main" val="3496138810"/>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1" y="1354948"/>
            <a:ext cx="8435975" cy="2954162"/>
          </a:xfrm>
        </p:spPr>
        <p:txBody>
          <a:bodyPr/>
          <a:lstStyle>
            <a:lvl1pPr>
              <a:lnSpc>
                <a:spcPct val="100000"/>
              </a:lnSpc>
              <a:spcAft>
                <a:spcPts val="450"/>
              </a:spcAft>
              <a:defRPr sz="1200" spc="-38" baseline="0">
                <a:solidFill>
                  <a:srgbClr val="000000"/>
                </a:solidFill>
              </a:defRPr>
            </a:lvl1pPr>
            <a:lvl2pPr>
              <a:lnSpc>
                <a:spcPct val="100000"/>
              </a:lnSpc>
              <a:spcAft>
                <a:spcPts val="450"/>
              </a:spcAft>
              <a:defRPr sz="1200" spc="-38" baseline="0">
                <a:solidFill>
                  <a:srgbClr val="000000"/>
                </a:solidFill>
              </a:defRPr>
            </a:lvl2pPr>
            <a:lvl3pPr>
              <a:lnSpc>
                <a:spcPct val="100000"/>
              </a:lnSpc>
              <a:spcAft>
                <a:spcPts val="450"/>
              </a:spcAft>
              <a:defRPr sz="1200" spc="-38" baseline="0">
                <a:solidFill>
                  <a:srgbClr val="000000"/>
                </a:solidFill>
              </a:defRPr>
            </a:lvl3pPr>
            <a:lvl4pPr>
              <a:lnSpc>
                <a:spcPct val="100000"/>
              </a:lnSpc>
              <a:spcAft>
                <a:spcPts val="450"/>
              </a:spcAft>
              <a:defRPr sz="1200" spc="-38" baseline="0">
                <a:solidFill>
                  <a:srgbClr val="000000"/>
                </a:solidFill>
              </a:defRPr>
            </a:lvl4pPr>
            <a:lvl5pPr>
              <a:lnSpc>
                <a:spcPct val="100000"/>
              </a:lnSpc>
              <a:spcAft>
                <a:spcPts val="450"/>
              </a:spcAft>
              <a:defRPr sz="1200" spc="-38"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lvl1pPr algn="l">
              <a:lnSpc>
                <a:spcPct val="100000"/>
              </a:lnSpc>
              <a:defRPr sz="2100" b="0" spc="0" baseline="0"/>
            </a:lvl1pPr>
          </a:lstStyle>
          <a:p>
            <a:r>
              <a:rPr lang="en-US" dirty="0" smtClean="0"/>
              <a:t>Click to edit Master title style</a:t>
            </a:r>
            <a:endParaRPr lang="en-GB" dirty="0"/>
          </a:p>
        </p:txBody>
      </p:sp>
      <p:sp>
        <p:nvSpPr>
          <p:cNvPr id="44" name="Oval 43"/>
          <p:cNvSpPr/>
          <p:nvPr userDrawn="1"/>
        </p:nvSpPr>
        <p:spPr>
          <a:xfrm>
            <a:off x="185327" y="4791827"/>
            <a:ext cx="288000" cy="216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42900">
              <a:lnSpc>
                <a:spcPts val="900"/>
              </a:lnSpc>
            </a:pPr>
            <a:endParaRPr lang="en-GB" sz="900" i="1" dirty="0">
              <a:solidFill>
                <a:srgbClr val="8B8D90"/>
              </a:solidFill>
              <a:latin typeface="Times New Roman" pitchFamily="18" charset="0"/>
              <a:cs typeface="Times New Roman" pitchFamily="18" charset="0"/>
            </a:endParaRPr>
          </a:p>
        </p:txBody>
      </p:sp>
      <p:sp>
        <p:nvSpPr>
          <p:cNvPr id="45" name="TextBox 44"/>
          <p:cNvSpPr txBox="1"/>
          <p:nvPr userDrawn="1"/>
        </p:nvSpPr>
        <p:spPr>
          <a:xfrm>
            <a:off x="235553" y="4842119"/>
            <a:ext cx="187551" cy="115416"/>
          </a:xfrm>
          <a:prstGeom prst="rect">
            <a:avLst/>
          </a:prstGeom>
          <a:noFill/>
          <a:ln w="12700">
            <a:noFill/>
          </a:ln>
        </p:spPr>
        <p:txBody>
          <a:bodyPr wrap="square" lIns="0" tIns="0" rIns="0" bIns="0" rtlCol="0" anchor="ctr">
            <a:spAutoFit/>
          </a:bodyPr>
          <a:lstStyle/>
          <a:p>
            <a:pPr algn="ctr" defTabSz="342900" fontAlgn="base">
              <a:lnSpc>
                <a:spcPts val="900"/>
              </a:lnSpc>
              <a:spcBef>
                <a:spcPct val="0"/>
              </a:spcBef>
              <a:spcAft>
                <a:spcPct val="0"/>
              </a:spcAft>
            </a:pPr>
            <a:fld id="{47DD36BB-DE4A-46B7-8A59-3C1B9DDA4D8C}" type="slidenum">
              <a:rPr lang="en-GB" sz="750">
                <a:solidFill>
                  <a:srgbClr val="FFFFFF">
                    <a:lumMod val="65000"/>
                  </a:srgbClr>
                </a:solidFill>
              </a:rPr>
              <a:pPr algn="ctr" defTabSz="342900" fontAlgn="base">
                <a:lnSpc>
                  <a:spcPts val="900"/>
                </a:lnSpc>
                <a:spcBef>
                  <a:spcPct val="0"/>
                </a:spcBef>
                <a:spcAft>
                  <a:spcPct val="0"/>
                </a:spcAft>
              </a:pPr>
              <a:t>‹N›</a:t>
            </a:fld>
            <a:endParaRPr lang="en-GB" sz="750" dirty="0">
              <a:solidFill>
                <a:srgbClr val="FFFFFF">
                  <a:lumMod val="65000"/>
                </a:srgbClr>
              </a:solidFill>
            </a:endParaRPr>
          </a:p>
        </p:txBody>
      </p:sp>
    </p:spTree>
    <p:extLst>
      <p:ext uri="{BB962C8B-B14F-4D97-AF65-F5344CB8AC3E}">
        <p14:creationId xmlns:p14="http://schemas.microsoft.com/office/powerpoint/2010/main" val="1708444853"/>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1" y="1354948"/>
            <a:ext cx="8435975" cy="2954162"/>
          </a:xfrm>
        </p:spPr>
        <p:txBody>
          <a:bodyPr/>
          <a:lstStyle>
            <a:lvl1pPr>
              <a:lnSpc>
                <a:spcPct val="100000"/>
              </a:lnSpc>
              <a:spcAft>
                <a:spcPts val="450"/>
              </a:spcAft>
              <a:defRPr sz="1200" spc="-38" baseline="0">
                <a:solidFill>
                  <a:srgbClr val="000000"/>
                </a:solidFill>
              </a:defRPr>
            </a:lvl1pPr>
            <a:lvl2pPr>
              <a:lnSpc>
                <a:spcPct val="100000"/>
              </a:lnSpc>
              <a:spcAft>
                <a:spcPts val="450"/>
              </a:spcAft>
              <a:defRPr sz="1200" spc="-38" baseline="0">
                <a:solidFill>
                  <a:srgbClr val="000000"/>
                </a:solidFill>
              </a:defRPr>
            </a:lvl2pPr>
            <a:lvl3pPr>
              <a:lnSpc>
                <a:spcPct val="100000"/>
              </a:lnSpc>
              <a:spcAft>
                <a:spcPts val="450"/>
              </a:spcAft>
              <a:defRPr sz="1200" spc="-38" baseline="0">
                <a:solidFill>
                  <a:srgbClr val="000000"/>
                </a:solidFill>
              </a:defRPr>
            </a:lvl3pPr>
            <a:lvl4pPr>
              <a:lnSpc>
                <a:spcPct val="100000"/>
              </a:lnSpc>
              <a:spcAft>
                <a:spcPts val="450"/>
              </a:spcAft>
              <a:defRPr sz="1200" spc="-38" baseline="0">
                <a:solidFill>
                  <a:srgbClr val="000000"/>
                </a:solidFill>
              </a:defRPr>
            </a:lvl4pPr>
            <a:lvl5pPr>
              <a:lnSpc>
                <a:spcPct val="100000"/>
              </a:lnSpc>
              <a:spcAft>
                <a:spcPts val="450"/>
              </a:spcAft>
              <a:defRPr sz="1200" spc="-38"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lvl1pPr algn="l">
              <a:lnSpc>
                <a:spcPct val="100000"/>
              </a:lnSpc>
              <a:defRPr sz="2100" b="0" spc="0" baseline="0"/>
            </a:lvl1pPr>
          </a:lstStyle>
          <a:p>
            <a:r>
              <a:rPr lang="en-US" dirty="0" smtClean="0"/>
              <a:t>Click to edit Master title style</a:t>
            </a:r>
            <a:endParaRPr lang="en-GB" dirty="0"/>
          </a:p>
        </p:txBody>
      </p:sp>
      <p:sp>
        <p:nvSpPr>
          <p:cNvPr id="44" name="Oval 43"/>
          <p:cNvSpPr/>
          <p:nvPr userDrawn="1"/>
        </p:nvSpPr>
        <p:spPr>
          <a:xfrm>
            <a:off x="185327" y="4791827"/>
            <a:ext cx="288000" cy="216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42900">
              <a:lnSpc>
                <a:spcPts val="900"/>
              </a:lnSpc>
            </a:pPr>
            <a:endParaRPr lang="en-GB" sz="900" i="1" dirty="0">
              <a:solidFill>
                <a:srgbClr val="8B8D90"/>
              </a:solidFill>
              <a:latin typeface="Times New Roman" pitchFamily="18" charset="0"/>
              <a:cs typeface="Times New Roman" pitchFamily="18" charset="0"/>
            </a:endParaRPr>
          </a:p>
        </p:txBody>
      </p:sp>
      <p:sp>
        <p:nvSpPr>
          <p:cNvPr id="45" name="TextBox 44"/>
          <p:cNvSpPr txBox="1"/>
          <p:nvPr userDrawn="1"/>
        </p:nvSpPr>
        <p:spPr>
          <a:xfrm>
            <a:off x="235553" y="4842119"/>
            <a:ext cx="187551" cy="115416"/>
          </a:xfrm>
          <a:prstGeom prst="rect">
            <a:avLst/>
          </a:prstGeom>
          <a:noFill/>
          <a:ln w="12700">
            <a:noFill/>
          </a:ln>
        </p:spPr>
        <p:txBody>
          <a:bodyPr wrap="square" lIns="0" tIns="0" rIns="0" bIns="0" rtlCol="0" anchor="ctr">
            <a:spAutoFit/>
          </a:bodyPr>
          <a:lstStyle/>
          <a:p>
            <a:pPr algn="ctr" defTabSz="342900" fontAlgn="base">
              <a:lnSpc>
                <a:spcPts val="900"/>
              </a:lnSpc>
              <a:spcBef>
                <a:spcPct val="0"/>
              </a:spcBef>
              <a:spcAft>
                <a:spcPct val="0"/>
              </a:spcAft>
            </a:pPr>
            <a:fld id="{47DD36BB-DE4A-46B7-8A59-3C1B9DDA4D8C}" type="slidenum">
              <a:rPr lang="en-GB" sz="750">
                <a:solidFill>
                  <a:srgbClr val="FFFFFF">
                    <a:lumMod val="65000"/>
                  </a:srgbClr>
                </a:solidFill>
              </a:rPr>
              <a:pPr algn="ctr" defTabSz="342900" fontAlgn="base">
                <a:lnSpc>
                  <a:spcPts val="900"/>
                </a:lnSpc>
                <a:spcBef>
                  <a:spcPct val="0"/>
                </a:spcBef>
                <a:spcAft>
                  <a:spcPct val="0"/>
                </a:spcAft>
              </a:pPr>
              <a:t>‹N›</a:t>
            </a:fld>
            <a:endParaRPr lang="en-GB" sz="750" dirty="0">
              <a:solidFill>
                <a:srgbClr val="FFFFFF">
                  <a:lumMod val="65000"/>
                </a:srgbClr>
              </a:solidFill>
            </a:endParaRPr>
          </a:p>
        </p:txBody>
      </p:sp>
    </p:spTree>
    <p:extLst>
      <p:ext uri="{BB962C8B-B14F-4D97-AF65-F5344CB8AC3E}">
        <p14:creationId xmlns:p14="http://schemas.microsoft.com/office/powerpoint/2010/main" val="405192534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39329" indent="-339329">
              <a:buSzPct val="100000"/>
              <a:buFont typeface="+mj-lt"/>
              <a:buAutoNum type="arabicPeriod"/>
              <a:defRPr/>
            </a:lvl1pPr>
            <a:lvl2pPr marL="513160" indent="-173831">
              <a:defRPr/>
            </a:lvl2pPr>
            <a:lvl3pPr marL="685800" indent="-172641">
              <a:defRPr/>
            </a:lvl3pPr>
            <a:lvl4pPr marL="859631" indent="-173831">
              <a:defRPr/>
            </a:lvl4pPr>
            <a:lvl5pPr marL="1026319" indent="-16668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a:t>Business Use Only</a:t>
            </a:r>
          </a:p>
        </p:txBody>
      </p:sp>
      <p:sp>
        <p:nvSpPr>
          <p:cNvPr id="5" name="Slide Number Placeholder 4"/>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3586982215"/>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1" y="1354948"/>
            <a:ext cx="8435975" cy="2954162"/>
          </a:xfrm>
        </p:spPr>
        <p:txBody>
          <a:bodyPr/>
          <a:lstStyle>
            <a:lvl1pPr>
              <a:lnSpc>
                <a:spcPct val="100000"/>
              </a:lnSpc>
              <a:spcAft>
                <a:spcPts val="450"/>
              </a:spcAft>
              <a:defRPr sz="1200" spc="-38" baseline="0">
                <a:solidFill>
                  <a:srgbClr val="000000"/>
                </a:solidFill>
              </a:defRPr>
            </a:lvl1pPr>
            <a:lvl2pPr>
              <a:lnSpc>
                <a:spcPct val="100000"/>
              </a:lnSpc>
              <a:spcAft>
                <a:spcPts val="450"/>
              </a:spcAft>
              <a:defRPr sz="1200" spc="-38" baseline="0">
                <a:solidFill>
                  <a:srgbClr val="000000"/>
                </a:solidFill>
              </a:defRPr>
            </a:lvl2pPr>
            <a:lvl3pPr>
              <a:lnSpc>
                <a:spcPct val="100000"/>
              </a:lnSpc>
              <a:spcAft>
                <a:spcPts val="450"/>
              </a:spcAft>
              <a:defRPr sz="1200" spc="-38" baseline="0">
                <a:solidFill>
                  <a:srgbClr val="000000"/>
                </a:solidFill>
              </a:defRPr>
            </a:lvl3pPr>
            <a:lvl4pPr>
              <a:lnSpc>
                <a:spcPct val="100000"/>
              </a:lnSpc>
              <a:spcAft>
                <a:spcPts val="450"/>
              </a:spcAft>
              <a:defRPr sz="1200" spc="-38" baseline="0">
                <a:solidFill>
                  <a:srgbClr val="000000"/>
                </a:solidFill>
              </a:defRPr>
            </a:lvl4pPr>
            <a:lvl5pPr>
              <a:lnSpc>
                <a:spcPct val="100000"/>
              </a:lnSpc>
              <a:spcAft>
                <a:spcPts val="450"/>
              </a:spcAft>
              <a:defRPr sz="1200" spc="-38"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lvl1pPr algn="l">
              <a:lnSpc>
                <a:spcPct val="100000"/>
              </a:lnSpc>
              <a:defRPr sz="2100" b="0" spc="0" baseline="0"/>
            </a:lvl1pPr>
          </a:lstStyle>
          <a:p>
            <a:r>
              <a:rPr lang="en-US" dirty="0" smtClean="0"/>
              <a:t>Click to edit Master title style</a:t>
            </a:r>
            <a:endParaRPr lang="en-GB" dirty="0"/>
          </a:p>
        </p:txBody>
      </p:sp>
      <p:sp>
        <p:nvSpPr>
          <p:cNvPr id="44" name="Oval 43"/>
          <p:cNvSpPr/>
          <p:nvPr userDrawn="1"/>
        </p:nvSpPr>
        <p:spPr>
          <a:xfrm>
            <a:off x="185327" y="4791827"/>
            <a:ext cx="288000" cy="216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42900">
              <a:lnSpc>
                <a:spcPts val="900"/>
              </a:lnSpc>
            </a:pPr>
            <a:endParaRPr lang="en-GB" sz="900" i="1" dirty="0">
              <a:solidFill>
                <a:srgbClr val="8B8D90"/>
              </a:solidFill>
              <a:latin typeface="Times New Roman" pitchFamily="18" charset="0"/>
              <a:cs typeface="Times New Roman" pitchFamily="18" charset="0"/>
            </a:endParaRPr>
          </a:p>
        </p:txBody>
      </p:sp>
      <p:sp>
        <p:nvSpPr>
          <p:cNvPr id="45" name="TextBox 44"/>
          <p:cNvSpPr txBox="1"/>
          <p:nvPr userDrawn="1"/>
        </p:nvSpPr>
        <p:spPr>
          <a:xfrm>
            <a:off x="235553" y="4842119"/>
            <a:ext cx="187551" cy="115416"/>
          </a:xfrm>
          <a:prstGeom prst="rect">
            <a:avLst/>
          </a:prstGeom>
          <a:noFill/>
          <a:ln w="12700">
            <a:noFill/>
          </a:ln>
        </p:spPr>
        <p:txBody>
          <a:bodyPr wrap="square" lIns="0" tIns="0" rIns="0" bIns="0" rtlCol="0" anchor="ctr">
            <a:spAutoFit/>
          </a:bodyPr>
          <a:lstStyle/>
          <a:p>
            <a:pPr algn="ctr" defTabSz="342900" fontAlgn="base">
              <a:lnSpc>
                <a:spcPts val="900"/>
              </a:lnSpc>
              <a:spcBef>
                <a:spcPct val="0"/>
              </a:spcBef>
              <a:spcAft>
                <a:spcPct val="0"/>
              </a:spcAft>
            </a:pPr>
            <a:fld id="{47DD36BB-DE4A-46B7-8A59-3C1B9DDA4D8C}" type="slidenum">
              <a:rPr lang="en-GB" sz="750">
                <a:solidFill>
                  <a:srgbClr val="FFFFFF">
                    <a:lumMod val="65000"/>
                  </a:srgbClr>
                </a:solidFill>
              </a:rPr>
              <a:pPr algn="ctr" defTabSz="342900" fontAlgn="base">
                <a:lnSpc>
                  <a:spcPts val="900"/>
                </a:lnSpc>
                <a:spcBef>
                  <a:spcPct val="0"/>
                </a:spcBef>
                <a:spcAft>
                  <a:spcPct val="0"/>
                </a:spcAft>
              </a:pPr>
              <a:t>‹N›</a:t>
            </a:fld>
            <a:endParaRPr lang="en-GB" sz="750" dirty="0">
              <a:solidFill>
                <a:srgbClr val="FFFFFF">
                  <a:lumMod val="65000"/>
                </a:srgbClr>
              </a:solidFill>
            </a:endParaRPr>
          </a:p>
        </p:txBody>
      </p:sp>
    </p:spTree>
    <p:extLst>
      <p:ext uri="{BB962C8B-B14F-4D97-AF65-F5344CB8AC3E}">
        <p14:creationId xmlns:p14="http://schemas.microsoft.com/office/powerpoint/2010/main" val="2713325844"/>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464344"/>
            <a:ext cx="8229600" cy="42267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990981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5" name="Oval 14"/>
          <p:cNvSpPr/>
          <p:nvPr userDrawn="1"/>
        </p:nvSpPr>
        <p:spPr>
          <a:xfrm>
            <a:off x="185327" y="4791827"/>
            <a:ext cx="288000" cy="216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42900" fontAlgn="base">
              <a:lnSpc>
                <a:spcPts val="900"/>
              </a:lnSpc>
              <a:spcBef>
                <a:spcPct val="0"/>
              </a:spcBef>
              <a:spcAft>
                <a:spcPct val="0"/>
              </a:spcAft>
            </a:pPr>
            <a:endParaRPr lang="en-GB" sz="9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53" y="4842119"/>
            <a:ext cx="187551" cy="115416"/>
          </a:xfrm>
          <a:prstGeom prst="rect">
            <a:avLst/>
          </a:prstGeom>
          <a:noFill/>
          <a:ln w="12700">
            <a:noFill/>
          </a:ln>
        </p:spPr>
        <p:txBody>
          <a:bodyPr wrap="square" lIns="0" tIns="0" rIns="0" bIns="0" rtlCol="0" anchor="ctr">
            <a:spAutoFit/>
          </a:bodyPr>
          <a:lstStyle/>
          <a:p>
            <a:pPr algn="ctr" defTabSz="342900" fontAlgn="base">
              <a:lnSpc>
                <a:spcPts val="900"/>
              </a:lnSpc>
              <a:spcBef>
                <a:spcPct val="0"/>
              </a:spcBef>
              <a:spcAft>
                <a:spcPct val="0"/>
              </a:spcAft>
            </a:pPr>
            <a:fld id="{47DD36BB-DE4A-46B7-8A59-3C1B9DDA4D8C}" type="slidenum">
              <a:rPr lang="en-GB" sz="600">
                <a:solidFill>
                  <a:srgbClr val="FFFFFF">
                    <a:lumMod val="65000"/>
                  </a:srgbClr>
                </a:solidFill>
              </a:rPr>
              <a:pPr algn="ctr" defTabSz="342900" fontAlgn="base">
                <a:lnSpc>
                  <a:spcPts val="900"/>
                </a:lnSpc>
                <a:spcBef>
                  <a:spcPct val="0"/>
                </a:spcBef>
                <a:spcAft>
                  <a:spcPct val="0"/>
                </a:spcAft>
              </a:pPr>
              <a:t>‹N›</a:t>
            </a:fld>
            <a:endParaRPr lang="en-GB" sz="6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947452" y="4725767"/>
            <a:ext cx="3194891" cy="295275"/>
          </a:xfrm>
        </p:spPr>
        <p:txBody>
          <a:bodyPr anchor="b"/>
          <a:lstStyle>
            <a:lvl1pPr marL="0" indent="0">
              <a:spcAft>
                <a:spcPts val="0"/>
              </a:spcAft>
              <a:buNone/>
              <a:defRPr sz="600">
                <a:solidFill>
                  <a:srgbClr val="8B8D90"/>
                </a:solidFill>
              </a:defRPr>
            </a:lvl1pPr>
            <a:lvl2pPr marL="176213" indent="0">
              <a:spcAft>
                <a:spcPts val="0"/>
              </a:spcAft>
              <a:buNone/>
              <a:defRPr sz="600">
                <a:solidFill>
                  <a:srgbClr val="8B8D90"/>
                </a:solidFill>
              </a:defRPr>
            </a:lvl2pPr>
            <a:lvl3pPr marL="300038" indent="0">
              <a:spcAft>
                <a:spcPts val="0"/>
              </a:spcAft>
              <a:buNone/>
              <a:defRPr sz="600">
                <a:solidFill>
                  <a:srgbClr val="8B8D90"/>
                </a:solidFill>
              </a:defRPr>
            </a:lvl3pPr>
            <a:lvl4pPr marL="434578" indent="0">
              <a:spcAft>
                <a:spcPts val="0"/>
              </a:spcAft>
              <a:buNone/>
              <a:defRPr sz="600">
                <a:solidFill>
                  <a:srgbClr val="8B8D90"/>
                </a:solidFill>
              </a:defRPr>
            </a:lvl4pPr>
            <a:lvl5pPr marL="565547" indent="0">
              <a:spcAft>
                <a:spcPts val="0"/>
              </a:spcAft>
              <a:buNone/>
              <a:defRPr sz="6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572000" y="4725767"/>
            <a:ext cx="2996589" cy="295275"/>
          </a:xfrm>
        </p:spPr>
        <p:txBody>
          <a:bodyPr anchor="b"/>
          <a:lstStyle>
            <a:lvl1pPr marL="0" indent="0" algn="r">
              <a:spcAft>
                <a:spcPts val="0"/>
              </a:spcAft>
              <a:buNone/>
              <a:defRPr sz="600">
                <a:solidFill>
                  <a:srgbClr val="8B8D90"/>
                </a:solidFill>
              </a:defRPr>
            </a:lvl1pPr>
            <a:lvl2pPr marL="176213" indent="0">
              <a:spcAft>
                <a:spcPts val="0"/>
              </a:spcAft>
              <a:buNone/>
              <a:defRPr sz="600">
                <a:solidFill>
                  <a:srgbClr val="8B8D90"/>
                </a:solidFill>
              </a:defRPr>
            </a:lvl2pPr>
            <a:lvl3pPr marL="300038" indent="0">
              <a:spcAft>
                <a:spcPts val="0"/>
              </a:spcAft>
              <a:buNone/>
              <a:defRPr sz="600">
                <a:solidFill>
                  <a:srgbClr val="8B8D90"/>
                </a:solidFill>
              </a:defRPr>
            </a:lvl3pPr>
            <a:lvl4pPr marL="434578" indent="0">
              <a:spcAft>
                <a:spcPts val="0"/>
              </a:spcAft>
              <a:buNone/>
              <a:defRPr sz="600">
                <a:solidFill>
                  <a:srgbClr val="8B8D90"/>
                </a:solidFill>
              </a:defRPr>
            </a:lvl4pPr>
            <a:lvl5pPr marL="565547" indent="0">
              <a:spcAft>
                <a:spcPts val="0"/>
              </a:spcAft>
              <a:buNone/>
              <a:defRPr sz="6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val="408558839"/>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16" name="TextBox 15"/>
          <p:cNvSpPr txBox="1"/>
          <p:nvPr userDrawn="1"/>
        </p:nvSpPr>
        <p:spPr>
          <a:xfrm>
            <a:off x="235586" y="4842119"/>
            <a:ext cx="187551" cy="115416"/>
          </a:xfrm>
          <a:prstGeom prst="rect">
            <a:avLst/>
          </a:prstGeom>
          <a:noFill/>
          <a:ln w="12700">
            <a:noFill/>
          </a:ln>
        </p:spPr>
        <p:txBody>
          <a:bodyPr wrap="square" lIns="0" tIns="0" rIns="0" bIns="0" rtlCol="0" anchor="ctr">
            <a:spAutoFit/>
          </a:bodyPr>
          <a:lstStyle/>
          <a:p>
            <a:pPr algn="ctr" defTabSz="342900" fontAlgn="base">
              <a:lnSpc>
                <a:spcPts val="900"/>
              </a:lnSpc>
              <a:spcBef>
                <a:spcPct val="0"/>
              </a:spcBef>
              <a:spcAft>
                <a:spcPct val="0"/>
              </a:spcAft>
            </a:pPr>
            <a:fld id="{47DD36BB-DE4A-46B7-8A59-3C1B9DDA4D8C}" type="slidenum">
              <a:rPr lang="en-GB" sz="600">
                <a:solidFill>
                  <a:srgbClr val="FFFFFF">
                    <a:lumMod val="65000"/>
                  </a:srgbClr>
                </a:solidFill>
              </a:rPr>
              <a:pPr algn="ctr" defTabSz="342900" fontAlgn="base">
                <a:lnSpc>
                  <a:spcPts val="900"/>
                </a:lnSpc>
                <a:spcBef>
                  <a:spcPct val="0"/>
                </a:spcBef>
                <a:spcAft>
                  <a:spcPct val="0"/>
                </a:spcAft>
              </a:pPr>
              <a:t>‹N›</a:t>
            </a:fld>
            <a:endParaRPr lang="en-GB" sz="600" dirty="0">
              <a:solidFill>
                <a:srgbClr val="FFFFFF">
                  <a:lumMod val="65000"/>
                </a:srgbClr>
              </a:solidFill>
            </a:endParaRPr>
          </a:p>
        </p:txBody>
      </p:sp>
      <p:sp>
        <p:nvSpPr>
          <p:cNvPr id="2" name="Title 1"/>
          <p:cNvSpPr>
            <a:spLocks noGrp="1"/>
          </p:cNvSpPr>
          <p:nvPr>
            <p:ph type="title"/>
          </p:nvPr>
        </p:nvSpPr>
        <p:spPr/>
        <p:txBody>
          <a:bodyPr/>
          <a:lstStyle>
            <a:lvl1pPr>
              <a:defRPr spc="0"/>
            </a:lvl1pPr>
          </a:lstStyle>
          <a:p>
            <a:r>
              <a:rPr lang="en-US" dirty="0" smtClean="0"/>
              <a:t>Click to edit Master title style</a:t>
            </a:r>
            <a:endParaRPr lang="en-GB" dirty="0"/>
          </a:p>
        </p:txBody>
      </p:sp>
      <p:sp>
        <p:nvSpPr>
          <p:cNvPr id="8" name="Text Placeholder 7"/>
          <p:cNvSpPr>
            <a:spLocks noGrp="1"/>
          </p:cNvSpPr>
          <p:nvPr>
            <p:ph type="body" sz="quarter" idx="11" hasCustomPrompt="1"/>
          </p:nvPr>
        </p:nvSpPr>
        <p:spPr>
          <a:xfrm>
            <a:off x="947452" y="4864512"/>
            <a:ext cx="3194891" cy="156536"/>
          </a:xfrm>
        </p:spPr>
        <p:txBody>
          <a:bodyPr anchor="b"/>
          <a:lstStyle>
            <a:lvl1pPr marL="0" indent="0">
              <a:spcAft>
                <a:spcPts val="0"/>
              </a:spcAft>
              <a:buNone/>
              <a:defRPr sz="600">
                <a:solidFill>
                  <a:srgbClr val="8B8D90"/>
                </a:solidFill>
              </a:defRPr>
            </a:lvl1pPr>
            <a:lvl2pPr marL="175830" indent="0">
              <a:spcAft>
                <a:spcPts val="0"/>
              </a:spcAft>
              <a:buNone/>
              <a:defRPr sz="600">
                <a:solidFill>
                  <a:srgbClr val="8B8D90"/>
                </a:solidFill>
              </a:defRPr>
            </a:lvl2pPr>
            <a:lvl3pPr marL="299379" indent="0">
              <a:spcAft>
                <a:spcPts val="0"/>
              </a:spcAft>
              <a:buNone/>
              <a:defRPr sz="600">
                <a:solidFill>
                  <a:srgbClr val="8B8D90"/>
                </a:solidFill>
              </a:defRPr>
            </a:lvl3pPr>
            <a:lvl4pPr marL="433634" indent="0">
              <a:spcAft>
                <a:spcPts val="0"/>
              </a:spcAft>
              <a:buNone/>
              <a:defRPr sz="600">
                <a:solidFill>
                  <a:srgbClr val="8B8D90"/>
                </a:solidFill>
              </a:defRPr>
            </a:lvl4pPr>
            <a:lvl5pPr marL="564318" indent="0">
              <a:spcAft>
                <a:spcPts val="0"/>
              </a:spcAft>
              <a:buNone/>
              <a:defRPr sz="6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572000" y="4864512"/>
            <a:ext cx="2996589" cy="156536"/>
          </a:xfrm>
        </p:spPr>
        <p:txBody>
          <a:bodyPr anchor="b"/>
          <a:lstStyle>
            <a:lvl1pPr marL="0" indent="0" algn="r">
              <a:spcAft>
                <a:spcPts val="0"/>
              </a:spcAft>
              <a:buNone/>
              <a:defRPr sz="600">
                <a:solidFill>
                  <a:srgbClr val="8B8D90"/>
                </a:solidFill>
              </a:defRPr>
            </a:lvl1pPr>
            <a:lvl2pPr marL="175830" indent="0">
              <a:spcAft>
                <a:spcPts val="0"/>
              </a:spcAft>
              <a:buNone/>
              <a:defRPr sz="600">
                <a:solidFill>
                  <a:srgbClr val="8B8D90"/>
                </a:solidFill>
              </a:defRPr>
            </a:lvl2pPr>
            <a:lvl3pPr marL="299379" indent="0">
              <a:spcAft>
                <a:spcPts val="0"/>
              </a:spcAft>
              <a:buNone/>
              <a:defRPr sz="600">
                <a:solidFill>
                  <a:srgbClr val="8B8D90"/>
                </a:solidFill>
              </a:defRPr>
            </a:lvl3pPr>
            <a:lvl4pPr marL="433634" indent="0">
              <a:spcAft>
                <a:spcPts val="0"/>
              </a:spcAft>
              <a:buNone/>
              <a:defRPr sz="600">
                <a:solidFill>
                  <a:srgbClr val="8B8D90"/>
                </a:solidFill>
              </a:defRPr>
            </a:lvl4pPr>
            <a:lvl5pPr marL="564318" indent="0">
              <a:spcAft>
                <a:spcPts val="0"/>
              </a:spcAft>
              <a:buNone/>
              <a:defRPr sz="6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val="4114876131"/>
      </p:ext>
    </p:extLst>
  </p:cSld>
  <p:clrMapOvr>
    <a:masterClrMapping/>
  </p:clrMapOvr>
  <p:transition spd="med">
    <p:fade/>
  </p:transition>
  <p:timing>
    <p:tnLst>
      <p:par>
        <p:cTn id="1" dur="indefinite" restart="never" nodeType="tmRoot"/>
      </p:par>
    </p:tnLst>
  </p:timing>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Oval 14"/>
          <p:cNvSpPr/>
          <p:nvPr userDrawn="1"/>
        </p:nvSpPr>
        <p:spPr>
          <a:xfrm>
            <a:off x="185327" y="4791827"/>
            <a:ext cx="288000" cy="216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42900">
              <a:lnSpc>
                <a:spcPts val="900"/>
              </a:lnSpc>
            </a:pPr>
            <a:endParaRPr lang="en-GB" sz="900" i="1" dirty="0">
              <a:solidFill>
                <a:srgbClr val="8B8D90"/>
              </a:solidFill>
              <a:latin typeface="Times New Roman" pitchFamily="18" charset="0"/>
              <a:cs typeface="Times New Roman" pitchFamily="18" charset="0"/>
            </a:endParaRPr>
          </a:p>
        </p:txBody>
      </p:sp>
      <p:sp>
        <p:nvSpPr>
          <p:cNvPr id="16" name="TextBox 15"/>
          <p:cNvSpPr txBox="1"/>
          <p:nvPr userDrawn="1"/>
        </p:nvSpPr>
        <p:spPr>
          <a:xfrm>
            <a:off x="235553" y="4842119"/>
            <a:ext cx="187551" cy="115416"/>
          </a:xfrm>
          <a:prstGeom prst="rect">
            <a:avLst/>
          </a:prstGeom>
          <a:noFill/>
          <a:ln w="12700">
            <a:noFill/>
          </a:ln>
        </p:spPr>
        <p:txBody>
          <a:bodyPr wrap="square" lIns="0" tIns="0" rIns="0" bIns="0" rtlCol="0" anchor="ctr">
            <a:spAutoFit/>
          </a:bodyPr>
          <a:lstStyle/>
          <a:p>
            <a:pPr algn="ctr" defTabSz="342900" fontAlgn="base">
              <a:lnSpc>
                <a:spcPts val="900"/>
              </a:lnSpc>
              <a:spcBef>
                <a:spcPct val="0"/>
              </a:spcBef>
              <a:spcAft>
                <a:spcPct val="0"/>
              </a:spcAft>
            </a:pPr>
            <a:fld id="{47DD36BB-DE4A-46B7-8A59-3C1B9DDA4D8C}" type="slidenum">
              <a:rPr lang="en-GB" sz="600">
                <a:solidFill>
                  <a:srgbClr val="FFFFFF">
                    <a:lumMod val="65000"/>
                  </a:srgbClr>
                </a:solidFill>
              </a:rPr>
              <a:pPr algn="ctr" defTabSz="342900" fontAlgn="base">
                <a:lnSpc>
                  <a:spcPts val="900"/>
                </a:lnSpc>
                <a:spcBef>
                  <a:spcPct val="0"/>
                </a:spcBef>
                <a:spcAft>
                  <a:spcPct val="0"/>
                </a:spcAft>
              </a:pPr>
              <a:t>‹N›</a:t>
            </a:fld>
            <a:endParaRPr lang="en-GB" sz="600" dirty="0">
              <a:solidFill>
                <a:srgbClr val="FFFFFF">
                  <a:lumMod val="65000"/>
                </a:srgbClr>
              </a:solidFill>
            </a:endParaRPr>
          </a:p>
        </p:txBody>
      </p:sp>
      <p:sp>
        <p:nvSpPr>
          <p:cNvPr id="2" name="Title 1"/>
          <p:cNvSpPr>
            <a:spLocks noGrp="1"/>
          </p:cNvSpPr>
          <p:nvPr>
            <p:ph type="title"/>
          </p:nvPr>
        </p:nvSpPr>
        <p:spPr>
          <a:xfrm>
            <a:off x="344253" y="272700"/>
            <a:ext cx="8440973" cy="540000"/>
          </a:xfrm>
          <a:prstGeom prst="rect">
            <a:avLst/>
          </a:prstGeom>
        </p:spPr>
        <p:txBody>
          <a:bodyPr/>
          <a:lstStyle>
            <a:lvl1pPr>
              <a:defRPr spc="0">
                <a:solidFill>
                  <a:srgbClr val="000000"/>
                </a:solidFill>
              </a:defRPr>
            </a:lvl1pPr>
          </a:lstStyle>
          <a:p>
            <a:r>
              <a:rPr lang="en-US" dirty="0" smtClean="0"/>
              <a:t>Click to edit Master title style</a:t>
            </a:r>
            <a:endParaRPr lang="en-GB" dirty="0"/>
          </a:p>
        </p:txBody>
      </p:sp>
      <p:sp>
        <p:nvSpPr>
          <p:cNvPr id="6" name="Content Placeholder 5"/>
          <p:cNvSpPr>
            <a:spLocks noGrp="1"/>
          </p:cNvSpPr>
          <p:nvPr>
            <p:ph sz="quarter" idx="10"/>
          </p:nvPr>
        </p:nvSpPr>
        <p:spPr>
          <a:xfrm>
            <a:off x="349251" y="1134000"/>
            <a:ext cx="8435975" cy="33849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1" hasCustomPrompt="1"/>
          </p:nvPr>
        </p:nvSpPr>
        <p:spPr>
          <a:xfrm>
            <a:off x="1003300" y="4725767"/>
            <a:ext cx="2959226" cy="295275"/>
          </a:xfrm>
        </p:spPr>
        <p:txBody>
          <a:bodyPr anchor="b"/>
          <a:lstStyle>
            <a:lvl1pPr marL="0" indent="0">
              <a:spcAft>
                <a:spcPts val="0"/>
              </a:spcAft>
              <a:buNone/>
              <a:defRPr sz="600">
                <a:solidFill>
                  <a:srgbClr val="8B8D90"/>
                </a:solidFill>
              </a:defRPr>
            </a:lvl1pPr>
            <a:lvl2pPr marL="176213" indent="0">
              <a:spcAft>
                <a:spcPts val="0"/>
              </a:spcAft>
              <a:buNone/>
              <a:defRPr sz="600">
                <a:solidFill>
                  <a:srgbClr val="8B8D90"/>
                </a:solidFill>
              </a:defRPr>
            </a:lvl2pPr>
            <a:lvl3pPr marL="300038" indent="0">
              <a:spcAft>
                <a:spcPts val="0"/>
              </a:spcAft>
              <a:buNone/>
              <a:defRPr sz="600">
                <a:solidFill>
                  <a:srgbClr val="8B8D90"/>
                </a:solidFill>
              </a:defRPr>
            </a:lvl3pPr>
            <a:lvl4pPr marL="434578" indent="0">
              <a:spcAft>
                <a:spcPts val="0"/>
              </a:spcAft>
              <a:buNone/>
              <a:defRPr sz="600">
                <a:solidFill>
                  <a:srgbClr val="8B8D90"/>
                </a:solidFill>
              </a:defRPr>
            </a:lvl4pPr>
            <a:lvl5pPr marL="565547" indent="0">
              <a:spcAft>
                <a:spcPts val="0"/>
              </a:spcAft>
              <a:buNone/>
              <a:defRPr sz="600">
                <a:solidFill>
                  <a:srgbClr val="8B8D90"/>
                </a:solidFill>
              </a:defRPr>
            </a:lvl5pPr>
          </a:lstStyle>
          <a:p>
            <a:pPr lvl="0"/>
            <a:r>
              <a:rPr lang="en-US" dirty="0" smtClean="0"/>
              <a:t>Footnotes</a:t>
            </a:r>
            <a:endParaRPr lang="en-GB" dirty="0"/>
          </a:p>
        </p:txBody>
      </p:sp>
      <p:sp>
        <p:nvSpPr>
          <p:cNvPr id="11" name="Text Placeholder 7"/>
          <p:cNvSpPr>
            <a:spLocks noGrp="1"/>
          </p:cNvSpPr>
          <p:nvPr>
            <p:ph type="body" sz="quarter" idx="12" hasCustomPrompt="1"/>
          </p:nvPr>
        </p:nvSpPr>
        <p:spPr>
          <a:xfrm>
            <a:off x="4492499" y="4725767"/>
            <a:ext cx="2959226" cy="295275"/>
          </a:xfrm>
        </p:spPr>
        <p:txBody>
          <a:bodyPr anchor="b"/>
          <a:lstStyle>
            <a:lvl1pPr marL="0" indent="0" algn="r">
              <a:spcAft>
                <a:spcPts val="0"/>
              </a:spcAft>
              <a:buNone/>
              <a:defRPr sz="600">
                <a:solidFill>
                  <a:srgbClr val="8B8D90"/>
                </a:solidFill>
              </a:defRPr>
            </a:lvl1pPr>
            <a:lvl2pPr marL="176213" indent="0">
              <a:spcAft>
                <a:spcPts val="0"/>
              </a:spcAft>
              <a:buNone/>
              <a:defRPr sz="600">
                <a:solidFill>
                  <a:srgbClr val="8B8D90"/>
                </a:solidFill>
              </a:defRPr>
            </a:lvl2pPr>
            <a:lvl3pPr marL="300038" indent="0">
              <a:spcAft>
                <a:spcPts val="0"/>
              </a:spcAft>
              <a:buNone/>
              <a:defRPr sz="600">
                <a:solidFill>
                  <a:srgbClr val="8B8D90"/>
                </a:solidFill>
              </a:defRPr>
            </a:lvl3pPr>
            <a:lvl4pPr marL="434578" indent="0">
              <a:spcAft>
                <a:spcPts val="0"/>
              </a:spcAft>
              <a:buNone/>
              <a:defRPr sz="600">
                <a:solidFill>
                  <a:srgbClr val="8B8D90"/>
                </a:solidFill>
              </a:defRPr>
            </a:lvl4pPr>
            <a:lvl5pPr marL="565547" indent="0">
              <a:spcAft>
                <a:spcPts val="0"/>
              </a:spcAft>
              <a:buNone/>
              <a:defRPr sz="600">
                <a:solidFill>
                  <a:srgbClr val="8B8D90"/>
                </a:solidFill>
              </a:defRPr>
            </a:lvl5pPr>
          </a:lstStyle>
          <a:p>
            <a:pPr lvl="0"/>
            <a:r>
              <a:rPr lang="en-US" dirty="0" smtClean="0"/>
              <a:t>References</a:t>
            </a:r>
            <a:endParaRPr lang="en-GB" dirty="0"/>
          </a:p>
        </p:txBody>
      </p:sp>
    </p:spTree>
    <p:extLst>
      <p:ext uri="{BB962C8B-B14F-4D97-AF65-F5344CB8AC3E}">
        <p14:creationId xmlns:p14="http://schemas.microsoft.com/office/powerpoint/2010/main" val="3477076375"/>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a:t>Business Use Only</a:t>
            </a:r>
          </a:p>
        </p:txBody>
      </p:sp>
      <p:sp>
        <p:nvSpPr>
          <p:cNvPr id="5" name="Slide Number Placeholder 4"/>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200293007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131571"/>
            <a:ext cx="3794760" cy="3393996"/>
          </a:xfrm>
        </p:spPr>
        <p:txBody>
          <a:bodyPr>
            <a:normAutofit/>
          </a:bodyPr>
          <a:lstStyle>
            <a:lvl1pPr>
              <a:defRPr sz="18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131571"/>
            <a:ext cx="3794760" cy="3393996"/>
          </a:xfrm>
        </p:spPr>
        <p:txBody>
          <a:bodyPr>
            <a:normAutofit/>
          </a:bodyPr>
          <a:lstStyle>
            <a:lvl1pPr>
              <a:defRPr sz="18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342900"/>
            <a:ext cx="7772400" cy="720090"/>
          </a:xfrm>
        </p:spPr>
        <p:txBody>
          <a:bodyPr/>
          <a:lstStyle/>
          <a:p>
            <a:r>
              <a:rPr lang="en-US"/>
              <a:t>Click to edit Master title style</a:t>
            </a:r>
            <a:endParaRPr lang="en-US" dirty="0"/>
          </a:p>
        </p:txBody>
      </p:sp>
      <p:sp>
        <p:nvSpPr>
          <p:cNvPr id="5" name="Footer Placeholder 4"/>
          <p:cNvSpPr>
            <a:spLocks noGrp="1"/>
          </p:cNvSpPr>
          <p:nvPr>
            <p:ph type="ftr" sz="quarter" idx="10"/>
          </p:nvPr>
        </p:nvSpPr>
        <p:spPr/>
        <p:txBody>
          <a:bodyPr/>
          <a:lstStyle/>
          <a:p>
            <a:r>
              <a:rPr/>
              <a:t>Business Use Only</a:t>
            </a:r>
          </a:p>
        </p:txBody>
      </p:sp>
      <p:sp>
        <p:nvSpPr>
          <p:cNvPr id="6" name="Slide Number Placeholder 5"/>
          <p:cNvSpPr>
            <a:spLocks noGrp="1"/>
          </p:cNvSpPr>
          <p:nvPr>
            <p:ph type="sldNum" sz="quarter" idx="11"/>
          </p:nvPr>
        </p:nvSpPr>
        <p:spPr/>
        <p:txBody>
          <a:bodyPr/>
          <a:lstStyle/>
          <a:p>
            <a:fld id="{47547CF9-5B10-D24F-A8D7-45A9778164F7}" type="slidenum">
              <a:rPr lang="uk-UA"/>
              <a:pPr/>
              <a:t>‹N›</a:t>
            </a:fld>
            <a:endParaRPr lang="uk-UA" dirty="0"/>
          </a:p>
        </p:txBody>
      </p:sp>
    </p:spTree>
    <p:extLst>
      <p:ext uri="{BB962C8B-B14F-4D97-AF65-F5344CB8AC3E}">
        <p14:creationId xmlns:p14="http://schemas.microsoft.com/office/powerpoint/2010/main" val="286502921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4217671"/>
            <a:ext cx="3794760" cy="307896"/>
          </a:xfrm>
        </p:spPr>
        <p:txBody>
          <a:bodyPr anchor="t" anchorCtr="0">
            <a:noAutofit/>
          </a:bodyPr>
          <a:lstStyle>
            <a:lvl1pPr marL="0" indent="0">
              <a:spcBef>
                <a:spcPts val="0"/>
              </a:spcBef>
              <a:buFont typeface="Arial"/>
              <a:buNone/>
              <a:defRPr sz="900" b="1" baseline="0">
                <a:solidFill>
                  <a:srgbClr val="000000"/>
                </a:solidFill>
              </a:defRPr>
            </a:lvl1pPr>
            <a:lvl2pPr marL="0" indent="0">
              <a:spcBef>
                <a:spcPts val="0"/>
              </a:spcBef>
              <a:buFont typeface="Arial"/>
              <a:buNone/>
              <a:defRPr sz="900" b="1">
                <a:solidFill>
                  <a:srgbClr val="000000"/>
                </a:solidFill>
              </a:defRPr>
            </a:lvl2pPr>
            <a:lvl3pPr marL="0" indent="0">
              <a:spcBef>
                <a:spcPts val="0"/>
              </a:spcBef>
              <a:buFont typeface="Arial"/>
              <a:buNone/>
              <a:defRPr sz="900" b="1">
                <a:solidFill>
                  <a:srgbClr val="000000"/>
                </a:solidFill>
              </a:defRPr>
            </a:lvl3pPr>
            <a:lvl4pPr marL="0" indent="0">
              <a:spcBef>
                <a:spcPts val="0"/>
              </a:spcBef>
              <a:buFont typeface="Arial"/>
              <a:buNone/>
              <a:defRPr sz="900" b="1">
                <a:solidFill>
                  <a:srgbClr val="000000"/>
                </a:solidFill>
              </a:defRPr>
            </a:lvl4pPr>
            <a:lvl5pPr marL="0" indent="0">
              <a:spcBef>
                <a:spcPts val="0"/>
              </a:spcBef>
              <a:buFont typeface="Arial"/>
              <a:buNone/>
              <a:defRPr sz="900" b="1">
                <a:solidFill>
                  <a:srgbClr val="000000"/>
                </a:solidFill>
              </a:defRPr>
            </a:lvl5pPr>
          </a:lstStyle>
          <a:p>
            <a:pPr lvl="0"/>
            <a:r>
              <a:rPr lang="en-US" dirty="0"/>
              <a:t>Optional picture caption</a:t>
            </a:r>
          </a:p>
        </p:txBody>
      </p:sp>
      <p:sp>
        <p:nvSpPr>
          <p:cNvPr id="8" name="Content Placeholder 2"/>
          <p:cNvSpPr>
            <a:spLocks noGrp="1"/>
          </p:cNvSpPr>
          <p:nvPr>
            <p:ph sz="half" idx="1"/>
          </p:nvPr>
        </p:nvSpPr>
        <p:spPr>
          <a:xfrm>
            <a:off x="685800" y="1131571"/>
            <a:ext cx="3794760" cy="3393996"/>
          </a:xfrm>
        </p:spPr>
        <p:txBody>
          <a:bodyPr>
            <a:normAutofit/>
          </a:bodyPr>
          <a:lstStyle>
            <a:lvl1pPr>
              <a:defRPr sz="18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85800" y="342900"/>
            <a:ext cx="7772400" cy="720090"/>
          </a:xfrm>
        </p:spPr>
        <p:txBody>
          <a:bodyPr/>
          <a:lstStyle/>
          <a:p>
            <a:r>
              <a:rPr lang="en-US"/>
              <a:t>Click to edit Master title style</a:t>
            </a:r>
            <a:endParaRPr lang="en-US" dirty="0"/>
          </a:p>
        </p:txBody>
      </p:sp>
      <p:sp>
        <p:nvSpPr>
          <p:cNvPr id="3" name="Footer Placeholder 2"/>
          <p:cNvSpPr>
            <a:spLocks noGrp="1"/>
          </p:cNvSpPr>
          <p:nvPr>
            <p:ph type="ftr" sz="quarter" idx="15"/>
          </p:nvPr>
        </p:nvSpPr>
        <p:spPr/>
        <p:txBody>
          <a:bodyPr/>
          <a:lstStyle/>
          <a:p>
            <a:r>
              <a:rPr/>
              <a:t>Business Use Only</a:t>
            </a:r>
          </a:p>
        </p:txBody>
      </p:sp>
      <p:sp>
        <p:nvSpPr>
          <p:cNvPr id="4" name="Slide Number Placeholder 3"/>
          <p:cNvSpPr>
            <a:spLocks noGrp="1"/>
          </p:cNvSpPr>
          <p:nvPr>
            <p:ph type="sldNum" sz="quarter" idx="16"/>
          </p:nvPr>
        </p:nvSpPr>
        <p:spPr/>
        <p:txBody>
          <a:bodyPr/>
          <a:lstStyle/>
          <a:p>
            <a:fld id="{47547CF9-5B10-D24F-A8D7-45A9778164F7}" type="slidenum">
              <a:rPr lang="uk-UA"/>
              <a:pPr/>
              <a:t>‹N›</a:t>
            </a:fld>
            <a:endParaRPr lang="uk-UA" dirty="0"/>
          </a:p>
        </p:txBody>
      </p:sp>
      <p:sp>
        <p:nvSpPr>
          <p:cNvPr id="11" name="Content Placeholder 2"/>
          <p:cNvSpPr>
            <a:spLocks noGrp="1"/>
          </p:cNvSpPr>
          <p:nvPr>
            <p:ph sz="half" idx="17" hasCustomPrompt="1"/>
          </p:nvPr>
        </p:nvSpPr>
        <p:spPr>
          <a:xfrm>
            <a:off x="4663440" y="1131571"/>
            <a:ext cx="3794760" cy="3017519"/>
          </a:xfrm>
          <a:solidFill>
            <a:srgbClr val="CCCCCC"/>
          </a:solidFill>
        </p:spPr>
        <p:txBody>
          <a:bodyPr anchor="ctr" anchorCtr="0">
            <a:normAutofit/>
          </a:bodyPr>
          <a:lstStyle>
            <a:lvl1pPr marL="0" indent="0" algn="ctr">
              <a:spcBef>
                <a:spcPts val="0"/>
              </a:spcBef>
              <a:buNone/>
              <a:defRPr sz="900"/>
            </a:lvl1pPr>
            <a:lvl2pPr marL="0" indent="0" algn="ctr">
              <a:spcBef>
                <a:spcPts val="0"/>
              </a:spcBef>
              <a:buNone/>
              <a:defRPr sz="900"/>
            </a:lvl2pPr>
            <a:lvl3pPr marL="0" indent="0" algn="ctr">
              <a:spcBef>
                <a:spcPts val="0"/>
              </a:spcBef>
              <a:buNone/>
              <a:defRPr sz="900"/>
            </a:lvl3pPr>
            <a:lvl4pPr marL="0" indent="0" algn="ctr">
              <a:spcBef>
                <a:spcPts val="0"/>
              </a:spcBef>
              <a:buNone/>
              <a:defRPr sz="900"/>
            </a:lvl4pPr>
            <a:lvl5pPr marL="0" indent="0" algn="ctr">
              <a:spcBef>
                <a:spcPts val="0"/>
              </a:spcBef>
              <a:buNone/>
              <a:defRPr sz="900"/>
            </a:lvl5pPr>
            <a:lvl6pPr>
              <a:defRPr sz="1350"/>
            </a:lvl6pPr>
            <a:lvl7pPr>
              <a:defRPr sz="1350"/>
            </a:lvl7pPr>
            <a:lvl8pPr>
              <a:defRPr sz="1350"/>
            </a:lvl8pPr>
            <a:lvl9pPr>
              <a:defRPr sz="1350"/>
            </a:lvl9pPr>
          </a:lstStyle>
          <a:p>
            <a:pPr lvl="0"/>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2586254391"/>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theme" Target="../theme/theme4.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304E3108-68E2-4701-B1E4-3ED78025413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7247C1D8-FC57-4AFB-BC43-DF040DB22D8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216EDF2-81B0-4A3C-9466-09947ED4941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9C375F0-9BD2-4AC9-9C41-2B2EBD351BF7}" type="datetimeFigureOut">
              <a:rPr lang="it-IT" smtClean="0"/>
              <a:t>22/11/2019</a:t>
            </a:fld>
            <a:endParaRPr lang="it-IT"/>
          </a:p>
        </p:txBody>
      </p:sp>
      <p:sp>
        <p:nvSpPr>
          <p:cNvPr id="5" name="Segnaposto piè di pagina 4">
            <a:extLst>
              <a:ext uri="{FF2B5EF4-FFF2-40B4-BE49-F238E27FC236}">
                <a16:creationId xmlns="" xmlns:a16="http://schemas.microsoft.com/office/drawing/2014/main" id="{6637995B-1FAD-4026-A83F-BF467D22784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194A2481-7562-4397-8D65-E47A552BCC3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BDCACC5-C29C-4095-A4BC-21C7511526E4}" type="slidenum">
              <a:rPr lang="it-IT" smtClean="0"/>
              <a:t>‹N›</a:t>
            </a:fld>
            <a:endParaRPr lang="it-IT"/>
          </a:p>
        </p:txBody>
      </p:sp>
    </p:spTree>
    <p:extLst>
      <p:ext uri="{BB962C8B-B14F-4D97-AF65-F5344CB8AC3E}">
        <p14:creationId xmlns:p14="http://schemas.microsoft.com/office/powerpoint/2010/main" val="2236242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42900"/>
            <a:ext cx="7772400" cy="72009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131570"/>
            <a:ext cx="7772400" cy="3394710"/>
          </a:xfrm>
          <a:prstGeom prst="rect">
            <a:avLst/>
          </a:prstGeom>
        </p:spPr>
        <p:txBody>
          <a:bodyPr vert="horz" lIns="0" tIns="0" rIns="0" bIns="0" spcCol="18288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txBox="1">
            <a:spLocks/>
          </p:cNvSpPr>
          <p:nvPr userDrawn="1"/>
        </p:nvSpPr>
        <p:spPr>
          <a:xfrm>
            <a:off x="685800" y="4762976"/>
            <a:ext cx="5943600" cy="17145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grpSp>
        <p:nvGrpSpPr>
          <p:cNvPr id="20" name="Group 19"/>
          <p:cNvGrpSpPr/>
          <p:nvPr userDrawn="1"/>
        </p:nvGrpSpPr>
        <p:grpSpPr>
          <a:xfrm>
            <a:off x="-137160" y="-102870"/>
            <a:ext cx="9418320" cy="534924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4"/>
          </p:nvPr>
        </p:nvSpPr>
        <p:spPr>
          <a:xfrm>
            <a:off x="179512" y="4972050"/>
            <a:ext cx="228600" cy="171450"/>
          </a:xfrm>
          <a:prstGeom prst="rect">
            <a:avLst/>
          </a:prstGeom>
        </p:spPr>
        <p:txBody>
          <a:bodyPr vert="horz" lIns="0" tIns="0" rIns="0" bIns="0" rtlCol="0" anchor="t" anchorCtr="0"/>
          <a:lstStyle>
            <a:lvl1pPr>
              <a:defRPr lang="en-US" sz="525" smtClean="0">
                <a:solidFill>
                  <a:srgbClr val="7F7F7F"/>
                </a:solidFill>
              </a:defRPr>
            </a:lvl1pPr>
          </a:lstStyle>
          <a:p>
            <a:fld id="{47547CF9-5B10-D24F-A8D7-45A9778164F7}" type="slidenum">
              <a:rPr lang="uk-UA"/>
              <a:pPr/>
              <a:t>‹N›</a:t>
            </a:fld>
            <a:endParaRPr lang="uk-UA" dirty="0"/>
          </a:p>
        </p:txBody>
      </p:sp>
      <p:sp>
        <p:nvSpPr>
          <p:cNvPr id="5" name="Footer Placeholder 4"/>
          <p:cNvSpPr>
            <a:spLocks noGrp="1"/>
          </p:cNvSpPr>
          <p:nvPr>
            <p:ph type="ftr" sz="quarter" idx="3"/>
          </p:nvPr>
        </p:nvSpPr>
        <p:spPr>
          <a:xfrm>
            <a:off x="914400" y="4972050"/>
            <a:ext cx="5715000" cy="171450"/>
          </a:xfrm>
          <a:prstGeom prst="rect">
            <a:avLst/>
          </a:prstGeom>
          <a:noFill/>
        </p:spPr>
        <p:txBody>
          <a:bodyPr wrap="square" lIns="0" tIns="0" rIns="0" bIns="0" rtlCol="0" anchor="t" anchorCtr="0">
            <a:noAutofit/>
          </a:bodyPr>
          <a:lstStyle>
            <a:lvl1pPr>
              <a:defRPr lang="en-US" sz="525" dirty="0">
                <a:solidFill>
                  <a:srgbClr val="7F7F7F"/>
                </a:solidFill>
              </a:defRPr>
            </a:lvl1pPr>
          </a:lstStyle>
          <a:p>
            <a:r>
              <a:rPr/>
              <a:t>Business Use Only</a:t>
            </a:r>
          </a:p>
        </p:txBody>
      </p:sp>
    </p:spTree>
    <p:extLst>
      <p:ext uri="{BB962C8B-B14F-4D97-AF65-F5344CB8AC3E}">
        <p14:creationId xmlns:p14="http://schemas.microsoft.com/office/powerpoint/2010/main" val="154566538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dt="0"/>
  <p:txStyles>
    <p:titleStyle>
      <a:lvl1pPr algn="l" defTabSz="685800" rtl="0" eaLnBrk="1" latinLnBrk="0" hangingPunct="1">
        <a:lnSpc>
          <a:spcPct val="95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spcBef>
          <a:spcPts val="900"/>
        </a:spcBef>
        <a:buClrTx/>
        <a:buSzPct val="120000"/>
        <a:buFont typeface="Arial" pitchFamily="34" charset="0"/>
        <a:buChar char="•"/>
        <a:tabLst>
          <a:tab pos="2999185" algn="r"/>
          <a:tab pos="6172200" algn="r"/>
        </a:tabLst>
        <a:defRPr sz="1800" kern="1200">
          <a:solidFill>
            <a:schemeClr val="tx1"/>
          </a:solidFill>
          <a:latin typeface="+mn-lt"/>
          <a:ea typeface="+mn-ea"/>
          <a:cs typeface="+mn-cs"/>
        </a:defRPr>
      </a:lvl1pPr>
      <a:lvl2pPr marL="342900" indent="-171450" algn="l" defTabSz="685800" rtl="0" eaLnBrk="1" latinLnBrk="0" hangingPunct="1">
        <a:spcBef>
          <a:spcPts val="450"/>
        </a:spcBef>
        <a:buClrTx/>
        <a:buSzPct val="100000"/>
        <a:buFont typeface="Arial" pitchFamily="34" charset="0"/>
        <a:buChar char="–"/>
        <a:defRPr sz="1350" kern="1200">
          <a:solidFill>
            <a:schemeClr val="tx1"/>
          </a:solidFill>
          <a:latin typeface="+mn-lt"/>
          <a:ea typeface="+mn-ea"/>
          <a:cs typeface="+mn-cs"/>
        </a:defRPr>
      </a:lvl2pPr>
      <a:lvl3pPr marL="514350" indent="-171450" algn="l" defTabSz="685800" rtl="0" eaLnBrk="1" latinLnBrk="0" hangingPunct="1">
        <a:spcBef>
          <a:spcPts val="450"/>
        </a:spcBef>
        <a:buClrTx/>
        <a:buSzPct val="100000"/>
        <a:buFont typeface="Arial" pitchFamily="34" charset="0"/>
        <a:buChar char="–"/>
        <a:defRPr sz="1200" kern="1200">
          <a:solidFill>
            <a:schemeClr val="tx1"/>
          </a:solidFill>
          <a:latin typeface="+mn-lt"/>
          <a:ea typeface="+mn-ea"/>
          <a:cs typeface="+mn-cs"/>
        </a:defRPr>
      </a:lvl3pPr>
      <a:lvl4pPr marL="685800" indent="-171450" algn="l" defTabSz="685800" rtl="0" eaLnBrk="1" latinLnBrk="0" hangingPunct="1">
        <a:spcBef>
          <a:spcPts val="450"/>
        </a:spcBef>
        <a:buClrTx/>
        <a:buSzPct val="100000"/>
        <a:buFont typeface="Arial" pitchFamily="34" charset="0"/>
        <a:buChar char="–"/>
        <a:defRPr sz="1200" kern="1200">
          <a:solidFill>
            <a:schemeClr val="tx1"/>
          </a:solidFill>
          <a:latin typeface="+mn-lt"/>
          <a:ea typeface="+mn-ea"/>
          <a:cs typeface="+mn-cs"/>
        </a:defRPr>
      </a:lvl4pPr>
      <a:lvl5pPr marL="857250" indent="-171450" algn="l" defTabSz="685800" rtl="0" eaLnBrk="1" latinLnBrk="0" hangingPunct="1">
        <a:spcBef>
          <a:spcPts val="450"/>
        </a:spcBef>
        <a:buClrTx/>
        <a:buSzPct val="100000"/>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42900"/>
            <a:ext cx="7772400" cy="72009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131570"/>
            <a:ext cx="7772400" cy="3394710"/>
          </a:xfrm>
          <a:prstGeom prst="rect">
            <a:avLst/>
          </a:prstGeom>
        </p:spPr>
        <p:txBody>
          <a:bodyPr vert="horz" lIns="0" tIns="0" rIns="0" bIns="0" spcCol="18288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txBox="1">
            <a:spLocks/>
          </p:cNvSpPr>
          <p:nvPr userDrawn="1"/>
        </p:nvSpPr>
        <p:spPr>
          <a:xfrm>
            <a:off x="685800" y="4762976"/>
            <a:ext cx="5943600" cy="17145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grpSp>
        <p:nvGrpSpPr>
          <p:cNvPr id="20" name="Group 19"/>
          <p:cNvGrpSpPr/>
          <p:nvPr userDrawn="1"/>
        </p:nvGrpSpPr>
        <p:grpSpPr>
          <a:xfrm>
            <a:off x="-137160" y="-102870"/>
            <a:ext cx="9418320" cy="534924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4"/>
          </p:nvPr>
        </p:nvSpPr>
        <p:spPr>
          <a:xfrm>
            <a:off x="179512" y="4972050"/>
            <a:ext cx="228600" cy="171450"/>
          </a:xfrm>
          <a:prstGeom prst="rect">
            <a:avLst/>
          </a:prstGeom>
        </p:spPr>
        <p:txBody>
          <a:bodyPr vert="horz" lIns="0" tIns="0" rIns="0" bIns="0" rtlCol="0" anchor="t" anchorCtr="0"/>
          <a:lstStyle>
            <a:lvl1pPr>
              <a:defRPr lang="en-US" sz="525" smtClean="0">
                <a:solidFill>
                  <a:srgbClr val="7F7F7F"/>
                </a:solidFill>
              </a:defRPr>
            </a:lvl1pPr>
          </a:lstStyle>
          <a:p>
            <a:fld id="{47547CF9-5B10-D24F-A8D7-45A9778164F7}" type="slidenum">
              <a:rPr lang="uk-UA"/>
              <a:pPr/>
              <a:t>‹N›</a:t>
            </a:fld>
            <a:endParaRPr lang="uk-UA" dirty="0"/>
          </a:p>
        </p:txBody>
      </p:sp>
      <p:sp>
        <p:nvSpPr>
          <p:cNvPr id="5" name="Footer Placeholder 4"/>
          <p:cNvSpPr>
            <a:spLocks noGrp="1"/>
          </p:cNvSpPr>
          <p:nvPr>
            <p:ph type="ftr" sz="quarter" idx="3"/>
          </p:nvPr>
        </p:nvSpPr>
        <p:spPr>
          <a:xfrm>
            <a:off x="914400" y="4972050"/>
            <a:ext cx="5715000" cy="171450"/>
          </a:xfrm>
          <a:prstGeom prst="rect">
            <a:avLst/>
          </a:prstGeom>
          <a:noFill/>
        </p:spPr>
        <p:txBody>
          <a:bodyPr wrap="square" lIns="0" tIns="0" rIns="0" bIns="0" rtlCol="0" anchor="t" anchorCtr="0">
            <a:noAutofit/>
          </a:bodyPr>
          <a:lstStyle>
            <a:lvl1pPr>
              <a:defRPr lang="en-US" sz="525" dirty="0">
                <a:solidFill>
                  <a:srgbClr val="7F7F7F"/>
                </a:solidFill>
              </a:defRPr>
            </a:lvl1pPr>
          </a:lstStyle>
          <a:p>
            <a:r>
              <a:rPr/>
              <a:t>Business Use Only</a:t>
            </a:r>
          </a:p>
        </p:txBody>
      </p:sp>
    </p:spTree>
    <p:extLst>
      <p:ext uri="{BB962C8B-B14F-4D97-AF65-F5344CB8AC3E}">
        <p14:creationId xmlns:p14="http://schemas.microsoft.com/office/powerpoint/2010/main" val="15382297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dt="0"/>
  <p:txStyles>
    <p:titleStyle>
      <a:lvl1pPr algn="l" defTabSz="685800" rtl="0" eaLnBrk="1" latinLnBrk="0" hangingPunct="1">
        <a:lnSpc>
          <a:spcPct val="95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spcBef>
          <a:spcPts val="900"/>
        </a:spcBef>
        <a:buClrTx/>
        <a:buSzPct val="120000"/>
        <a:buFont typeface="Arial" pitchFamily="34" charset="0"/>
        <a:buChar char="•"/>
        <a:tabLst>
          <a:tab pos="2999185" algn="r"/>
          <a:tab pos="6172200" algn="r"/>
        </a:tabLst>
        <a:defRPr sz="1800" kern="1200">
          <a:solidFill>
            <a:schemeClr val="tx1"/>
          </a:solidFill>
          <a:latin typeface="+mn-lt"/>
          <a:ea typeface="+mn-ea"/>
          <a:cs typeface="+mn-cs"/>
        </a:defRPr>
      </a:lvl1pPr>
      <a:lvl2pPr marL="342900" indent="-171450" algn="l" defTabSz="685800" rtl="0" eaLnBrk="1" latinLnBrk="0" hangingPunct="1">
        <a:spcBef>
          <a:spcPts val="450"/>
        </a:spcBef>
        <a:buClrTx/>
        <a:buSzPct val="100000"/>
        <a:buFont typeface="Arial" pitchFamily="34" charset="0"/>
        <a:buChar char="–"/>
        <a:defRPr sz="1350" kern="1200">
          <a:solidFill>
            <a:schemeClr val="tx1"/>
          </a:solidFill>
          <a:latin typeface="+mn-lt"/>
          <a:ea typeface="+mn-ea"/>
          <a:cs typeface="+mn-cs"/>
        </a:defRPr>
      </a:lvl2pPr>
      <a:lvl3pPr marL="514350" indent="-171450" algn="l" defTabSz="685800" rtl="0" eaLnBrk="1" latinLnBrk="0" hangingPunct="1">
        <a:spcBef>
          <a:spcPts val="450"/>
        </a:spcBef>
        <a:buClrTx/>
        <a:buSzPct val="100000"/>
        <a:buFont typeface="Arial" pitchFamily="34" charset="0"/>
        <a:buChar char="–"/>
        <a:defRPr sz="1200" kern="1200">
          <a:solidFill>
            <a:schemeClr val="tx1"/>
          </a:solidFill>
          <a:latin typeface="+mn-lt"/>
          <a:ea typeface="+mn-ea"/>
          <a:cs typeface="+mn-cs"/>
        </a:defRPr>
      </a:lvl3pPr>
      <a:lvl4pPr marL="685800" indent="-171450" algn="l" defTabSz="685800" rtl="0" eaLnBrk="1" latinLnBrk="0" hangingPunct="1">
        <a:spcBef>
          <a:spcPts val="450"/>
        </a:spcBef>
        <a:buClrTx/>
        <a:buSzPct val="100000"/>
        <a:buFont typeface="Arial" pitchFamily="34" charset="0"/>
        <a:buChar char="–"/>
        <a:defRPr sz="1200" kern="1200">
          <a:solidFill>
            <a:schemeClr val="tx1"/>
          </a:solidFill>
          <a:latin typeface="+mn-lt"/>
          <a:ea typeface="+mn-ea"/>
          <a:cs typeface="+mn-cs"/>
        </a:defRPr>
      </a:lvl4pPr>
      <a:lvl5pPr marL="857250" indent="-171450" algn="l" defTabSz="685800" rtl="0" eaLnBrk="1" latinLnBrk="0" hangingPunct="1">
        <a:spcBef>
          <a:spcPts val="450"/>
        </a:spcBef>
        <a:buClrTx/>
        <a:buSzPct val="100000"/>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42900"/>
            <a:ext cx="7772400" cy="72009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131570"/>
            <a:ext cx="7772400" cy="3394710"/>
          </a:xfrm>
          <a:prstGeom prst="rect">
            <a:avLst/>
          </a:prstGeom>
        </p:spPr>
        <p:txBody>
          <a:bodyPr vert="horz" lIns="0" tIns="0" rIns="0" bIns="0" spcCol="1828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0" name="Group 19"/>
          <p:cNvGrpSpPr/>
          <p:nvPr/>
        </p:nvGrpSpPr>
        <p:grpSpPr>
          <a:xfrm>
            <a:off x="-137160" y="-102870"/>
            <a:ext cx="9418320" cy="534924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4"/>
          </p:nvPr>
        </p:nvSpPr>
        <p:spPr>
          <a:xfrm>
            <a:off x="685800" y="4972050"/>
            <a:ext cx="228600" cy="171450"/>
          </a:xfrm>
          <a:prstGeom prst="rect">
            <a:avLst/>
          </a:prstGeom>
        </p:spPr>
        <p:txBody>
          <a:bodyPr vert="horz" lIns="0" tIns="0" rIns="0" bIns="0" rtlCol="0" anchor="t" anchorCtr="0"/>
          <a:lstStyle>
            <a:lvl1pPr>
              <a:defRPr lang="en-US" sz="525" smtClean="0">
                <a:solidFill>
                  <a:srgbClr val="7F7F7F"/>
                </a:solidFill>
              </a:defRPr>
            </a:lvl1pPr>
          </a:lstStyle>
          <a:p>
            <a:pPr defTabSz="342900"/>
            <a:fld id="{47547CF9-5B10-D24F-A8D7-45A9778164F7}" type="slidenum">
              <a:rPr lang="uk-UA" smtClean="0"/>
              <a:pPr defTabSz="342900"/>
              <a:t>‹N›</a:t>
            </a:fld>
            <a:endParaRPr lang="uk-UA" dirty="0"/>
          </a:p>
        </p:txBody>
      </p:sp>
      <p:sp>
        <p:nvSpPr>
          <p:cNvPr id="5" name="Footer Placeholder 4"/>
          <p:cNvSpPr>
            <a:spLocks noGrp="1"/>
          </p:cNvSpPr>
          <p:nvPr>
            <p:ph type="ftr" sz="quarter" idx="3"/>
          </p:nvPr>
        </p:nvSpPr>
        <p:spPr>
          <a:xfrm>
            <a:off x="914400" y="4972050"/>
            <a:ext cx="5715000" cy="171450"/>
          </a:xfrm>
          <a:prstGeom prst="rect">
            <a:avLst/>
          </a:prstGeom>
          <a:noFill/>
        </p:spPr>
        <p:txBody>
          <a:bodyPr wrap="square" lIns="0" tIns="0" rIns="0" bIns="0" rtlCol="0" anchor="t" anchorCtr="0">
            <a:noAutofit/>
          </a:bodyPr>
          <a:lstStyle>
            <a:lvl1pPr>
              <a:defRPr lang="en-US" sz="525" dirty="0">
                <a:solidFill>
                  <a:srgbClr val="7F7F7F"/>
                </a:solidFill>
              </a:defRPr>
            </a:lvl1pPr>
          </a:lstStyle>
          <a:p>
            <a:pPr defTabSz="342900"/>
            <a:endParaRPr lang="it-IT"/>
          </a:p>
        </p:txBody>
      </p:sp>
    </p:spTree>
    <p:extLst>
      <p:ext uri="{BB962C8B-B14F-4D97-AF65-F5344CB8AC3E}">
        <p14:creationId xmlns:p14="http://schemas.microsoft.com/office/powerpoint/2010/main" val="36668187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Lst>
  <p:timing>
    <p:tnLst>
      <p:par>
        <p:cTn id="1" dur="indefinite" restart="never" nodeType="tmRoot"/>
      </p:par>
    </p:tnLst>
  </p:timing>
  <p:hf hdr="0" ftr="0" dt="0"/>
  <p:txStyles>
    <p:titleStyle>
      <a:lvl1pPr algn="l" defTabSz="685800" rtl="0" eaLnBrk="1" latinLnBrk="0" hangingPunct="1">
        <a:lnSpc>
          <a:spcPct val="95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spcBef>
          <a:spcPts val="900"/>
        </a:spcBef>
        <a:buClrTx/>
        <a:buSzPct val="120000"/>
        <a:buFont typeface="Arial" pitchFamily="34" charset="0"/>
        <a:buChar char="•"/>
        <a:tabLst>
          <a:tab pos="2999185" algn="r"/>
          <a:tab pos="6172200" algn="r"/>
        </a:tabLst>
        <a:defRPr sz="1800" kern="1200">
          <a:solidFill>
            <a:schemeClr val="tx1"/>
          </a:solidFill>
          <a:latin typeface="+mn-lt"/>
          <a:ea typeface="+mn-ea"/>
          <a:cs typeface="+mn-cs"/>
        </a:defRPr>
      </a:lvl1pPr>
      <a:lvl2pPr marL="342900" indent="-171450" algn="l" defTabSz="685800" rtl="0" eaLnBrk="1" latinLnBrk="0" hangingPunct="1">
        <a:spcBef>
          <a:spcPts val="450"/>
        </a:spcBef>
        <a:buClrTx/>
        <a:buSzPct val="100000"/>
        <a:buFont typeface="Arial" pitchFamily="34" charset="0"/>
        <a:buChar char="–"/>
        <a:defRPr sz="1350" kern="1200">
          <a:solidFill>
            <a:schemeClr val="tx1"/>
          </a:solidFill>
          <a:latin typeface="+mn-lt"/>
          <a:ea typeface="+mn-ea"/>
          <a:cs typeface="+mn-cs"/>
        </a:defRPr>
      </a:lvl2pPr>
      <a:lvl3pPr marL="514350" indent="-171450" algn="l" defTabSz="685800" rtl="0" eaLnBrk="1" latinLnBrk="0" hangingPunct="1">
        <a:spcBef>
          <a:spcPts val="450"/>
        </a:spcBef>
        <a:buClrTx/>
        <a:buSzPct val="100000"/>
        <a:buFont typeface="Arial" pitchFamily="34" charset="0"/>
        <a:buChar char="–"/>
        <a:defRPr sz="1200" kern="1200">
          <a:solidFill>
            <a:schemeClr val="tx1"/>
          </a:solidFill>
          <a:latin typeface="+mn-lt"/>
          <a:ea typeface="+mn-ea"/>
          <a:cs typeface="+mn-cs"/>
        </a:defRPr>
      </a:lvl3pPr>
      <a:lvl4pPr marL="685800" indent="-171450" algn="l" defTabSz="685800" rtl="0" eaLnBrk="1" latinLnBrk="0" hangingPunct="1">
        <a:spcBef>
          <a:spcPts val="450"/>
        </a:spcBef>
        <a:buClrTx/>
        <a:buSzPct val="100000"/>
        <a:buFont typeface="Arial" pitchFamily="34" charset="0"/>
        <a:buChar char="–"/>
        <a:defRPr sz="1200" kern="1200">
          <a:solidFill>
            <a:schemeClr val="tx1"/>
          </a:solidFill>
          <a:latin typeface="+mn-lt"/>
          <a:ea typeface="+mn-ea"/>
          <a:cs typeface="+mn-cs"/>
        </a:defRPr>
      </a:lvl4pPr>
      <a:lvl5pPr marL="857250" indent="-171450" algn="l" defTabSz="685800" rtl="0" eaLnBrk="1" latinLnBrk="0" hangingPunct="1">
        <a:spcBef>
          <a:spcPts val="450"/>
        </a:spcBef>
        <a:buClrTx/>
        <a:buSzPct val="100000"/>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6"/>
          </p:nvPr>
        </p:nvSpPr>
        <p:spPr/>
        <p:txBody>
          <a:bodyPr/>
          <a:lstStyle/>
          <a:p>
            <a:r>
              <a:rPr lang="it-IT" smtClean="0"/>
              <a:t>Business Use Only</a:t>
            </a:r>
            <a:endParaRPr lang="it-IT"/>
          </a:p>
        </p:txBody>
      </p:sp>
      <p:sp>
        <p:nvSpPr>
          <p:cNvPr id="6" name="Segnaposto numero diapositiva 5"/>
          <p:cNvSpPr>
            <a:spLocks noGrp="1"/>
          </p:cNvSpPr>
          <p:nvPr>
            <p:ph type="sldNum" sz="quarter" idx="17"/>
          </p:nvPr>
        </p:nvSpPr>
        <p:spPr/>
        <p:txBody>
          <a:bodyPr/>
          <a:lstStyle/>
          <a:p>
            <a:fld id="{47547CF9-5B10-D24F-A8D7-45A9778164F7}" type="slidenum">
              <a:rPr lang="uk-UA" smtClean="0"/>
              <a:pPr/>
              <a:t>1</a:t>
            </a:fld>
            <a:endParaRPr lang="uk-UA" dirty="0"/>
          </a:p>
        </p:txBody>
      </p:sp>
      <p:pic>
        <p:nvPicPr>
          <p:cNvPr id="8" name="Segnaposto contenuto 7"/>
          <p:cNvPicPr>
            <a:picLocks noGrp="1" noChangeAspect="1"/>
          </p:cNvPicPr>
          <p:nvPr>
            <p:ph sz="half" idx="18"/>
          </p:nvPr>
        </p:nvPicPr>
        <p:blipFill>
          <a:blip r:embed="rId2"/>
          <a:stretch>
            <a:fillRect/>
          </a:stretch>
        </p:blipFill>
        <p:spPr>
          <a:xfrm>
            <a:off x="107504" y="123478"/>
            <a:ext cx="3816424" cy="4848572"/>
          </a:xfrm>
          <a:prstGeom prst="rect">
            <a:avLst/>
          </a:prstGeom>
        </p:spPr>
      </p:pic>
      <p:sp>
        <p:nvSpPr>
          <p:cNvPr id="2" name="Segnaposto testo 1"/>
          <p:cNvSpPr>
            <a:spLocks noGrp="1"/>
          </p:cNvSpPr>
          <p:nvPr>
            <p:ph sz="half" idx="19"/>
          </p:nvPr>
        </p:nvSpPr>
        <p:spPr>
          <a:xfrm>
            <a:off x="4067944" y="123478"/>
            <a:ext cx="4968552" cy="4735418"/>
          </a:xfrm>
        </p:spPr>
        <p:style>
          <a:lnRef idx="2">
            <a:schemeClr val="dk1"/>
          </a:lnRef>
          <a:fillRef idx="1">
            <a:schemeClr val="lt1"/>
          </a:fillRef>
          <a:effectRef idx="0">
            <a:schemeClr val="dk1"/>
          </a:effectRef>
          <a:fontRef idx="minor">
            <a:schemeClr val="dk1"/>
          </a:fontRef>
        </p:style>
        <p:txBody>
          <a:bodyPr/>
          <a:lstStyle/>
          <a:p>
            <a:r>
              <a:rPr lang="it-IT" sz="2000" dirty="0" smtClean="0">
                <a:solidFill>
                  <a:srgbClr val="FF0000"/>
                </a:solidFill>
              </a:rPr>
              <a:t>3 Sessione.</a:t>
            </a:r>
          </a:p>
          <a:p>
            <a:r>
              <a:rPr lang="it-IT" sz="2000" dirty="0">
                <a:solidFill>
                  <a:srgbClr val="FF0000"/>
                </a:solidFill>
              </a:rPr>
              <a:t> </a:t>
            </a:r>
            <a:r>
              <a:rPr lang="it-IT" sz="2000" dirty="0" smtClean="0">
                <a:solidFill>
                  <a:srgbClr val="FF0000"/>
                </a:solidFill>
              </a:rPr>
              <a:t> La prevenzione della morte cardiaca improvvisa nel paziente affetto da scompenso cardiaco cronico.</a:t>
            </a:r>
          </a:p>
          <a:p>
            <a:endParaRPr lang="it-IT" sz="2000" dirty="0">
              <a:solidFill>
                <a:schemeClr val="tx1"/>
              </a:solidFill>
            </a:endParaRPr>
          </a:p>
          <a:p>
            <a:r>
              <a:rPr lang="it-IT" sz="2000" dirty="0" smtClean="0">
                <a:solidFill>
                  <a:schemeClr val="tx1"/>
                </a:solidFill>
              </a:rPr>
              <a:t>Caso Clinico</a:t>
            </a:r>
          </a:p>
          <a:p>
            <a:r>
              <a:rPr lang="it-IT" sz="2000" dirty="0" smtClean="0">
                <a:solidFill>
                  <a:schemeClr val="tx1"/>
                </a:solidFill>
              </a:rPr>
              <a:t>Quando e come iniziare ARNI.</a:t>
            </a:r>
          </a:p>
          <a:p>
            <a:endParaRPr lang="it-IT" sz="2000" dirty="0">
              <a:solidFill>
                <a:schemeClr val="tx1"/>
              </a:solidFill>
            </a:endParaRPr>
          </a:p>
          <a:p>
            <a:r>
              <a:rPr lang="it-IT" sz="1600" dirty="0" smtClean="0">
                <a:solidFill>
                  <a:schemeClr val="tx1"/>
                </a:solidFill>
              </a:rPr>
              <a:t>Filippo M. Sarullo</a:t>
            </a:r>
          </a:p>
          <a:p>
            <a:r>
              <a:rPr lang="it-IT" sz="1600" dirty="0" smtClean="0">
                <a:solidFill>
                  <a:schemeClr val="tx1"/>
                </a:solidFill>
              </a:rPr>
              <a:t>U.O. Di Cardiologia Riabilitativa</a:t>
            </a:r>
          </a:p>
          <a:p>
            <a:r>
              <a:rPr lang="it-IT" sz="1600" dirty="0" smtClean="0">
                <a:solidFill>
                  <a:schemeClr val="tx1"/>
                </a:solidFill>
              </a:rPr>
              <a:t>Ospedale Buccheri La Ferla FBF</a:t>
            </a:r>
          </a:p>
          <a:p>
            <a:r>
              <a:rPr lang="it-IT" sz="1600" dirty="0" smtClean="0">
                <a:solidFill>
                  <a:schemeClr val="tx1"/>
                </a:solidFill>
              </a:rPr>
              <a:t>Pale</a:t>
            </a:r>
          </a:p>
          <a:p>
            <a:endParaRPr lang="it-IT" dirty="0"/>
          </a:p>
        </p:txBody>
      </p:sp>
    </p:spTree>
    <p:extLst>
      <p:ext uri="{BB962C8B-B14F-4D97-AF65-F5344CB8AC3E}">
        <p14:creationId xmlns:p14="http://schemas.microsoft.com/office/powerpoint/2010/main" val="426887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p:cNvPicPr>
            <a:picLocks noChangeAspect="1" noChangeArrowheads="1"/>
          </p:cNvPicPr>
          <p:nvPr/>
        </p:nvPicPr>
        <p:blipFill>
          <a:blip r:embed="rId2" cstate="print"/>
          <a:srcRect/>
          <a:stretch>
            <a:fillRect/>
          </a:stretch>
        </p:blipFill>
        <p:spPr bwMode="auto">
          <a:xfrm>
            <a:off x="1268016" y="0"/>
            <a:ext cx="6606778" cy="2801541"/>
          </a:xfrm>
          <a:prstGeom prst="rect">
            <a:avLst/>
          </a:prstGeom>
          <a:noFill/>
          <a:ln w="9525">
            <a:noFill/>
            <a:miter lim="800000"/>
            <a:headEnd/>
            <a:tailEnd/>
          </a:ln>
        </p:spPr>
      </p:pic>
      <p:sp>
        <p:nvSpPr>
          <p:cNvPr id="28675" name="Rectangle 1027"/>
          <p:cNvSpPr>
            <a:spLocks noChangeArrowheads="1"/>
          </p:cNvSpPr>
          <p:nvPr/>
        </p:nvSpPr>
        <p:spPr bwMode="auto">
          <a:xfrm>
            <a:off x="7429500" y="0"/>
            <a:ext cx="457200" cy="400050"/>
          </a:xfrm>
          <a:prstGeom prst="rect">
            <a:avLst/>
          </a:prstGeom>
          <a:solidFill>
            <a:schemeClr val="bg1"/>
          </a:solidFill>
          <a:ln w="9525">
            <a:solidFill>
              <a:schemeClr val="bg1"/>
            </a:solidFill>
            <a:miter lim="800000"/>
            <a:headEnd/>
            <a:tailEnd/>
          </a:ln>
        </p:spPr>
        <p:txBody>
          <a:bodyPr wrap="none" anchor="ctr"/>
          <a:lstStyle/>
          <a:p>
            <a:pPr eaLnBrk="1" hangingPunct="1"/>
            <a:endParaRPr lang="it-IT" altLang="it-IT" sz="1350"/>
          </a:p>
        </p:txBody>
      </p:sp>
      <p:pic>
        <p:nvPicPr>
          <p:cNvPr id="87047" name="Picture 1031"/>
          <p:cNvPicPr>
            <a:picLocks noChangeAspect="1" noChangeArrowheads="1"/>
          </p:cNvPicPr>
          <p:nvPr/>
        </p:nvPicPr>
        <p:blipFill>
          <a:blip r:embed="rId3" cstate="print"/>
          <a:srcRect/>
          <a:stretch>
            <a:fillRect/>
          </a:stretch>
        </p:blipFill>
        <p:spPr bwMode="auto">
          <a:xfrm>
            <a:off x="1143000" y="1028701"/>
            <a:ext cx="6858000" cy="3574256"/>
          </a:xfrm>
          <a:prstGeom prst="rect">
            <a:avLst/>
          </a:prstGeom>
          <a:noFill/>
          <a:ln w="9525">
            <a:noFill/>
            <a:miter lim="800000"/>
            <a:headEnd/>
            <a:tailEnd/>
          </a:ln>
        </p:spPr>
      </p:pic>
    </p:spTree>
    <p:extLst>
      <p:ext uri="{BB962C8B-B14F-4D97-AF65-F5344CB8AC3E}">
        <p14:creationId xmlns:p14="http://schemas.microsoft.com/office/powerpoint/2010/main" val="8609224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7047"/>
                                        </p:tgtEl>
                                        <p:attrNameLst>
                                          <p:attrName>style.visibility</p:attrName>
                                        </p:attrNameLst>
                                      </p:cBhvr>
                                      <p:to>
                                        <p:strVal val="visible"/>
                                      </p:to>
                                    </p:set>
                                    <p:animEffect transition="in" filter="dissolve">
                                      <p:cBhvr>
                                        <p:cTn id="7" dur="5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3844"/>
            <a:ext cx="8928992" cy="994172"/>
          </a:xfrm>
        </p:spPr>
        <p:txBody>
          <a:bodyPr>
            <a:noAutofit/>
          </a:bodyPr>
          <a:lstStyle/>
          <a:p>
            <a:pPr algn="just"/>
            <a:r>
              <a:rPr lang="en-US" sz="2400" dirty="0" smtClean="0"/>
              <a:t>The proportion of patients who met the primary and secondary endpoints was comparable in the pre- and post-discharge initiation groups</a:t>
            </a:r>
            <a:br>
              <a:rPr lang="en-US" sz="2400" dirty="0" smtClean="0"/>
            </a:br>
            <a:endParaRPr lang="en-US" sz="2400" dirty="0"/>
          </a:p>
        </p:txBody>
      </p:sp>
      <p:pic>
        <p:nvPicPr>
          <p:cNvPr id="7" name="Content Placeholder 6"/>
          <p:cNvPicPr>
            <a:picLocks noGrp="1" noChangeAspect="1"/>
          </p:cNvPicPr>
          <p:nvPr>
            <p:ph idx="1"/>
          </p:nvPr>
        </p:nvPicPr>
        <p:blipFill rotWithShape="1">
          <a:blip r:embed="rId2" cstate="print"/>
          <a:srcRect l="1098" t="8091" r="1098"/>
          <a:stretch/>
        </p:blipFill>
        <p:spPr>
          <a:xfrm>
            <a:off x="1403648" y="1181646"/>
            <a:ext cx="6120679" cy="3262312"/>
          </a:xfrm>
        </p:spPr>
      </p:pic>
      <p:sp>
        <p:nvSpPr>
          <p:cNvPr id="4" name="Slide Number Placeholder 3"/>
          <p:cNvSpPr>
            <a:spLocks noGrp="1"/>
          </p:cNvSpPr>
          <p:nvPr>
            <p:ph type="sldNum" sz="quarter" idx="2"/>
          </p:nvPr>
        </p:nvSpPr>
        <p:spPr/>
        <p:txBody>
          <a:bodyPr/>
          <a:lstStyle/>
          <a:p>
            <a:fld id="{752C6622-921C-4884-BC04-181A33DAA2E5}" type="slidenum">
              <a:rPr lang="en-US" smtClean="0"/>
              <a:pPr/>
              <a:t>11</a:t>
            </a:fld>
            <a:endParaRPr lang="en-US"/>
          </a:p>
        </p:txBody>
      </p:sp>
      <p:sp>
        <p:nvSpPr>
          <p:cNvPr id="3" name="Rectangle 2"/>
          <p:cNvSpPr/>
          <p:nvPr/>
        </p:nvSpPr>
        <p:spPr>
          <a:xfrm>
            <a:off x="1403648" y="4701793"/>
            <a:ext cx="6192688" cy="246221"/>
          </a:xfrm>
          <a:prstGeom prst="rect">
            <a:avLst/>
          </a:prstGeom>
        </p:spPr>
        <p:txBody>
          <a:bodyPr wrap="square">
            <a:spAutoFit/>
          </a:bodyPr>
          <a:lstStyle/>
          <a:p>
            <a:r>
              <a:rPr lang="en-US" sz="1000" i="1" dirty="0" err="1">
                <a:solidFill>
                  <a:srgbClr val="353535"/>
                </a:solidFill>
                <a:latin typeface="Arial" panose="020B0604020202020204" pitchFamily="34" charset="0"/>
                <a:cs typeface="Arial" panose="020B0604020202020204" pitchFamily="34" charset="0"/>
              </a:rPr>
              <a:t>Wachter</a:t>
            </a:r>
            <a:r>
              <a:rPr lang="en-US" sz="1000" i="1" dirty="0">
                <a:solidFill>
                  <a:srgbClr val="353535"/>
                </a:solidFill>
                <a:latin typeface="Arial" panose="020B0604020202020204" pitchFamily="34" charset="0"/>
                <a:cs typeface="Arial" panose="020B0604020202020204" pitchFamily="34" charset="0"/>
              </a:rPr>
              <a:t> R et al., TRANSITION primary data poster presentation (P886) at ESC Congress 2018</a:t>
            </a:r>
            <a:endParaRPr lang="en-US" sz="1000" dirty="0"/>
          </a:p>
        </p:txBody>
      </p:sp>
    </p:spTree>
    <p:extLst>
      <p:ext uri="{BB962C8B-B14F-4D97-AF65-F5344CB8AC3E}">
        <p14:creationId xmlns:p14="http://schemas.microsoft.com/office/powerpoint/2010/main" val="245592692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
            </a:r>
            <a:br>
              <a:rPr lang="it-IT" dirty="0" smtClean="0"/>
            </a:br>
            <a:r>
              <a:rPr lang="en-US" sz="2700" dirty="0" smtClean="0"/>
              <a:t>Rates of AEs, serious AEs (SAEs), temporary and permanent treatment discontinuations during the 10-week period were comparable in the pre- and post-discharge initiation groups </a:t>
            </a:r>
            <a:r>
              <a:rPr lang="en-US" dirty="0" smtClean="0"/>
              <a:t/>
            </a:r>
            <a:br>
              <a:rPr lang="en-US" dirty="0" smtClean="0"/>
            </a:br>
            <a:endParaRPr lang="en-US" dirty="0"/>
          </a:p>
        </p:txBody>
      </p:sp>
      <p:pic>
        <p:nvPicPr>
          <p:cNvPr id="5" name="Content Placeholder 4"/>
          <p:cNvPicPr>
            <a:picLocks noGrp="1" noChangeAspect="1"/>
          </p:cNvPicPr>
          <p:nvPr>
            <p:ph idx="1"/>
          </p:nvPr>
        </p:nvPicPr>
        <p:blipFill rotWithShape="1">
          <a:blip r:embed="rId2" cstate="print"/>
          <a:srcRect l="38" t="11956"/>
          <a:stretch/>
        </p:blipFill>
        <p:spPr>
          <a:xfrm>
            <a:off x="2180639" y="1491630"/>
            <a:ext cx="4782721" cy="3263214"/>
          </a:xfrm>
        </p:spPr>
      </p:pic>
      <p:sp>
        <p:nvSpPr>
          <p:cNvPr id="4" name="Slide Number Placeholder 3"/>
          <p:cNvSpPr>
            <a:spLocks noGrp="1"/>
          </p:cNvSpPr>
          <p:nvPr>
            <p:ph type="sldNum" sz="quarter" idx="2"/>
          </p:nvPr>
        </p:nvSpPr>
        <p:spPr/>
        <p:txBody>
          <a:bodyPr/>
          <a:lstStyle/>
          <a:p>
            <a:fld id="{752C6622-921C-4884-BC04-181A33DAA2E5}" type="slidenum">
              <a:rPr lang="en-US" smtClean="0"/>
              <a:pPr/>
              <a:t>12</a:t>
            </a:fld>
            <a:endParaRPr lang="en-US"/>
          </a:p>
        </p:txBody>
      </p:sp>
      <p:sp>
        <p:nvSpPr>
          <p:cNvPr id="6" name="Rectangle 5"/>
          <p:cNvSpPr/>
          <p:nvPr/>
        </p:nvSpPr>
        <p:spPr>
          <a:xfrm>
            <a:off x="1763688" y="4754844"/>
            <a:ext cx="5616624" cy="246221"/>
          </a:xfrm>
          <a:prstGeom prst="rect">
            <a:avLst/>
          </a:prstGeom>
        </p:spPr>
        <p:txBody>
          <a:bodyPr wrap="square">
            <a:spAutoFit/>
          </a:bodyPr>
          <a:lstStyle/>
          <a:p>
            <a:r>
              <a:rPr lang="en-US" sz="1000" i="1" dirty="0" err="1">
                <a:solidFill>
                  <a:srgbClr val="353535"/>
                </a:solidFill>
                <a:latin typeface="Arial" panose="020B0604020202020204" pitchFamily="34" charset="0"/>
                <a:cs typeface="Arial" panose="020B0604020202020204" pitchFamily="34" charset="0"/>
              </a:rPr>
              <a:t>Wachter</a:t>
            </a:r>
            <a:r>
              <a:rPr lang="en-US" sz="1000" i="1" dirty="0">
                <a:solidFill>
                  <a:srgbClr val="353535"/>
                </a:solidFill>
                <a:latin typeface="Arial" panose="020B0604020202020204" pitchFamily="34" charset="0"/>
                <a:cs typeface="Arial" panose="020B0604020202020204" pitchFamily="34" charset="0"/>
              </a:rPr>
              <a:t> R et al., TRANSITION primary data poster presentation (P886) at ESC Congress 2018</a:t>
            </a:r>
            <a:endParaRPr lang="en-US" sz="1000" dirty="0"/>
          </a:p>
        </p:txBody>
      </p:sp>
    </p:spTree>
    <p:extLst>
      <p:ext uri="{BB962C8B-B14F-4D97-AF65-F5344CB8AC3E}">
        <p14:creationId xmlns:p14="http://schemas.microsoft.com/office/powerpoint/2010/main" val="221761322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Conclusions</a:t>
            </a:r>
            <a:endParaRPr lang="en-US" dirty="0"/>
          </a:p>
        </p:txBody>
      </p:sp>
      <p:sp>
        <p:nvSpPr>
          <p:cNvPr id="3" name="Content Placeholder 2"/>
          <p:cNvSpPr>
            <a:spLocks noGrp="1"/>
          </p:cNvSpPr>
          <p:nvPr>
            <p:ph idx="1"/>
          </p:nvPr>
        </p:nvSpPr>
        <p:spPr>
          <a:xfrm>
            <a:off x="628650" y="1059582"/>
            <a:ext cx="7886700" cy="3573141"/>
          </a:xfrm>
        </p:spPr>
        <p:txBody>
          <a:bodyPr>
            <a:normAutofit fontScale="92500"/>
          </a:bodyPr>
          <a:lstStyle/>
          <a:p>
            <a:endParaRPr lang="en-US" dirty="0" smtClean="0"/>
          </a:p>
          <a:p>
            <a:pPr algn="just"/>
            <a:r>
              <a:rPr lang="en-US" dirty="0" smtClean="0"/>
              <a:t>About half of the </a:t>
            </a:r>
            <a:r>
              <a:rPr lang="en-US" dirty="0" err="1" smtClean="0"/>
              <a:t>HFrEF</a:t>
            </a:r>
            <a:r>
              <a:rPr lang="en-US" dirty="0" smtClean="0"/>
              <a:t> patients stabilized after an acute HF </a:t>
            </a:r>
            <a:r>
              <a:rPr lang="en-US" dirty="0" err="1" smtClean="0"/>
              <a:t>decompensation</a:t>
            </a:r>
            <a:r>
              <a:rPr lang="en-US" dirty="0" smtClean="0"/>
              <a:t> event achieved the recommended target dose of 200 mg </a:t>
            </a:r>
            <a:r>
              <a:rPr lang="en-US" dirty="0" err="1" smtClean="0"/>
              <a:t>sacubitril</a:t>
            </a:r>
            <a:r>
              <a:rPr lang="en-US" dirty="0" smtClean="0"/>
              <a:t>/</a:t>
            </a:r>
            <a:r>
              <a:rPr lang="en-US" dirty="0" err="1" smtClean="0"/>
              <a:t>valsartanb.i.d</a:t>
            </a:r>
            <a:r>
              <a:rPr lang="en-US" dirty="0" smtClean="0"/>
              <a:t>. within 10 weeks</a:t>
            </a:r>
          </a:p>
          <a:p>
            <a:pPr algn="just"/>
            <a:r>
              <a:rPr lang="en-US" dirty="0" smtClean="0"/>
              <a:t>The incidence of adverse events and discontinuations of </a:t>
            </a:r>
            <a:r>
              <a:rPr lang="en-US" dirty="0" err="1" smtClean="0"/>
              <a:t>sacubitril</a:t>
            </a:r>
            <a:r>
              <a:rPr lang="en-US" dirty="0" smtClean="0"/>
              <a:t>/valsartan due to adverse events was similar in pre- versus post-discharge groups</a:t>
            </a:r>
          </a:p>
          <a:p>
            <a:pPr algn="just"/>
            <a:r>
              <a:rPr lang="en-US" dirty="0" smtClean="0"/>
              <a:t>Patients with fewer comorbidities, higher systolic blood pressure or newly diagnosed HF were more likely to tolerate the up-titration of </a:t>
            </a:r>
            <a:r>
              <a:rPr lang="en-US" dirty="0" err="1" smtClean="0"/>
              <a:t>sacubitril</a:t>
            </a:r>
            <a:r>
              <a:rPr lang="en-US" dirty="0" smtClean="0"/>
              <a:t>/valsartan to target dose within 10 weeks</a:t>
            </a:r>
          </a:p>
          <a:p>
            <a:pPr algn="just"/>
            <a:r>
              <a:rPr lang="en-US" dirty="0" smtClean="0"/>
              <a:t>Initiation of </a:t>
            </a:r>
            <a:r>
              <a:rPr lang="en-US" dirty="0" err="1" smtClean="0"/>
              <a:t>sacubitril</a:t>
            </a:r>
            <a:r>
              <a:rPr lang="en-US" dirty="0" smtClean="0"/>
              <a:t>/valsartan in a wide range of </a:t>
            </a:r>
            <a:r>
              <a:rPr lang="en-US" dirty="0" err="1" smtClean="0"/>
              <a:t>HFrEF</a:t>
            </a:r>
            <a:r>
              <a:rPr lang="en-US" dirty="0" smtClean="0"/>
              <a:t> patients, in-hospital or shortly after discharge, was feasible and overall well tolerated</a:t>
            </a:r>
          </a:p>
          <a:p>
            <a:endParaRPr lang="en-US" dirty="0" smtClean="0"/>
          </a:p>
          <a:p>
            <a:endParaRPr lang="en-US" dirty="0"/>
          </a:p>
        </p:txBody>
      </p:sp>
      <p:sp>
        <p:nvSpPr>
          <p:cNvPr id="4" name="Slide Number Placeholder 3"/>
          <p:cNvSpPr>
            <a:spLocks noGrp="1"/>
          </p:cNvSpPr>
          <p:nvPr>
            <p:ph type="sldNum" sz="quarter" idx="2"/>
          </p:nvPr>
        </p:nvSpPr>
        <p:spPr/>
        <p:txBody>
          <a:bodyPr/>
          <a:lstStyle/>
          <a:p>
            <a:fld id="{752C6622-921C-4884-BC04-181A33DAA2E5}" type="slidenum">
              <a:rPr lang="en-US" smtClean="0"/>
              <a:pPr/>
              <a:t>13</a:t>
            </a:fld>
            <a:endParaRPr lang="en-US" dirty="0"/>
          </a:p>
        </p:txBody>
      </p:sp>
      <p:sp>
        <p:nvSpPr>
          <p:cNvPr id="5" name="Rectangle 4"/>
          <p:cNvSpPr/>
          <p:nvPr/>
        </p:nvSpPr>
        <p:spPr>
          <a:xfrm>
            <a:off x="1835696" y="4731990"/>
            <a:ext cx="6048672" cy="246221"/>
          </a:xfrm>
          <a:prstGeom prst="rect">
            <a:avLst/>
          </a:prstGeom>
        </p:spPr>
        <p:txBody>
          <a:bodyPr wrap="square">
            <a:spAutoFit/>
          </a:bodyPr>
          <a:lstStyle/>
          <a:p>
            <a:r>
              <a:rPr lang="en-US" sz="1000" i="1" dirty="0" err="1">
                <a:solidFill>
                  <a:srgbClr val="353535"/>
                </a:solidFill>
                <a:latin typeface="Arial" panose="020B0604020202020204" pitchFamily="34" charset="0"/>
                <a:cs typeface="Arial" panose="020B0604020202020204" pitchFamily="34" charset="0"/>
              </a:rPr>
              <a:t>Wachter</a:t>
            </a:r>
            <a:r>
              <a:rPr lang="en-US" sz="1000" i="1" dirty="0">
                <a:solidFill>
                  <a:srgbClr val="353535"/>
                </a:solidFill>
                <a:latin typeface="Arial" panose="020B0604020202020204" pitchFamily="34" charset="0"/>
                <a:cs typeface="Arial" panose="020B0604020202020204" pitchFamily="34" charset="0"/>
              </a:rPr>
              <a:t> R et al., TRANSITION primary data poster presentation (P886) at ESC Congress 2018</a:t>
            </a:r>
            <a:endParaRPr lang="en-US" sz="1000" dirty="0"/>
          </a:p>
        </p:txBody>
      </p:sp>
    </p:spTree>
    <p:extLst>
      <p:ext uri="{BB962C8B-B14F-4D97-AF65-F5344CB8AC3E}">
        <p14:creationId xmlns:p14="http://schemas.microsoft.com/office/powerpoint/2010/main" val="204229113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89473" y="18495"/>
            <a:ext cx="6165056" cy="3078956"/>
          </a:xfrm>
          <a:prstGeom prst="rect">
            <a:avLst/>
          </a:prstGeom>
          <a:noFill/>
          <a:ln w="9525">
            <a:noFill/>
            <a:miter lim="800000"/>
            <a:headEnd/>
            <a:tailEnd/>
          </a:ln>
        </p:spPr>
      </p:pic>
      <p:sp>
        <p:nvSpPr>
          <p:cNvPr id="3" name="Rectangle 2"/>
          <p:cNvSpPr/>
          <p:nvPr/>
        </p:nvSpPr>
        <p:spPr>
          <a:xfrm>
            <a:off x="3737113" y="278946"/>
            <a:ext cx="1590261" cy="276997"/>
          </a:xfrm>
          <a:prstGeom prst="rect">
            <a:avLst/>
          </a:prstGeom>
          <a:no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r>
              <a:rPr lang="it-IT" sz="1350" dirty="0">
                <a:solidFill>
                  <a:srgbClr val="FF0000"/>
                </a:solidFill>
                <a:sym typeface="Calibri"/>
              </a:rPr>
              <a:t>2019; 380 (6): 539</a:t>
            </a:r>
          </a:p>
        </p:txBody>
      </p:sp>
      <p:pic>
        <p:nvPicPr>
          <p:cNvPr id="1027" name="Picture 3"/>
          <p:cNvPicPr>
            <a:picLocks noChangeAspect="1" noChangeArrowheads="1"/>
          </p:cNvPicPr>
          <p:nvPr/>
        </p:nvPicPr>
        <p:blipFill>
          <a:blip r:embed="rId3" cstate="print"/>
          <a:srcRect/>
          <a:stretch>
            <a:fillRect/>
          </a:stretch>
        </p:blipFill>
        <p:spPr bwMode="auto">
          <a:xfrm>
            <a:off x="1560444" y="580194"/>
            <a:ext cx="5943600" cy="44005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143000" y="3867894"/>
            <a:ext cx="6858000" cy="1159423"/>
          </a:xfrm>
          <a:prstGeom prst="rect">
            <a:avLst/>
          </a:prstGeom>
          <a:noFill/>
          <a:ln w="9525">
            <a:noFill/>
            <a:miter lim="800000"/>
            <a:headEnd/>
            <a:tailEnd/>
          </a:ln>
        </p:spPr>
      </p:pic>
    </p:spTree>
    <p:extLst>
      <p:ext uri="{BB962C8B-B14F-4D97-AF65-F5344CB8AC3E}">
        <p14:creationId xmlns:p14="http://schemas.microsoft.com/office/powerpoint/2010/main" val="20850915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09B7CE8B-8BBE-41DE-A5B7-ABC504017B9D}"/>
              </a:ext>
            </a:extLst>
          </p:cNvPr>
          <p:cNvPicPr>
            <a:picLocks noChangeAspect="1"/>
          </p:cNvPicPr>
          <p:nvPr/>
        </p:nvPicPr>
        <p:blipFill>
          <a:blip r:embed="rId2"/>
          <a:stretch>
            <a:fillRect/>
          </a:stretch>
        </p:blipFill>
        <p:spPr>
          <a:xfrm>
            <a:off x="0" y="771550"/>
            <a:ext cx="9144000" cy="2681263"/>
          </a:xfrm>
          <a:prstGeom prst="rect">
            <a:avLst/>
          </a:prstGeom>
        </p:spPr>
      </p:pic>
      <p:sp>
        <p:nvSpPr>
          <p:cNvPr id="3" name="Rettangolo 2">
            <a:extLst>
              <a:ext uri="{FF2B5EF4-FFF2-40B4-BE49-F238E27FC236}">
                <a16:creationId xmlns="" xmlns:a16="http://schemas.microsoft.com/office/drawing/2014/main" id="{3A9A3D3F-ECA3-4173-9625-BE7F745FF7CA}"/>
              </a:ext>
            </a:extLst>
          </p:cNvPr>
          <p:cNvSpPr/>
          <p:nvPr/>
        </p:nvSpPr>
        <p:spPr>
          <a:xfrm>
            <a:off x="5508104" y="771550"/>
            <a:ext cx="345638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7030A0"/>
                </a:solidFill>
              </a:rPr>
              <a:t>Nat</a:t>
            </a:r>
            <a:r>
              <a:rPr lang="it-IT" dirty="0">
                <a:solidFill>
                  <a:srgbClr val="7030A0"/>
                </a:solidFill>
              </a:rPr>
              <a:t> </a:t>
            </a:r>
            <a:r>
              <a:rPr lang="it-IT" dirty="0" err="1">
                <a:solidFill>
                  <a:srgbClr val="7030A0"/>
                </a:solidFill>
              </a:rPr>
              <a:t>Rev</a:t>
            </a:r>
            <a:r>
              <a:rPr lang="it-IT" dirty="0">
                <a:solidFill>
                  <a:srgbClr val="7030A0"/>
                </a:solidFill>
              </a:rPr>
              <a:t> </a:t>
            </a:r>
            <a:r>
              <a:rPr lang="it-IT" dirty="0" err="1">
                <a:solidFill>
                  <a:srgbClr val="7030A0"/>
                </a:solidFill>
              </a:rPr>
              <a:t>Cardiol</a:t>
            </a:r>
            <a:r>
              <a:rPr lang="it-IT" dirty="0">
                <a:solidFill>
                  <a:srgbClr val="7030A0"/>
                </a:solidFill>
              </a:rPr>
              <a:t> 2015; 12: 220</a:t>
            </a:r>
          </a:p>
        </p:txBody>
      </p:sp>
      <p:pic>
        <p:nvPicPr>
          <p:cNvPr id="4" name="Immagine 3">
            <a:extLst>
              <a:ext uri="{FF2B5EF4-FFF2-40B4-BE49-F238E27FC236}">
                <a16:creationId xmlns="" xmlns:a16="http://schemas.microsoft.com/office/drawing/2014/main" id="{DA454FEF-E982-4B85-A783-615DB041FDB0}"/>
              </a:ext>
            </a:extLst>
          </p:cNvPr>
          <p:cNvPicPr>
            <a:picLocks noChangeAspect="1"/>
          </p:cNvPicPr>
          <p:nvPr/>
        </p:nvPicPr>
        <p:blipFill>
          <a:blip r:embed="rId3"/>
          <a:stretch>
            <a:fillRect/>
          </a:stretch>
        </p:blipFill>
        <p:spPr>
          <a:xfrm>
            <a:off x="1435203" y="420068"/>
            <a:ext cx="6273594" cy="4455938"/>
          </a:xfrm>
          <a:prstGeom prst="rect">
            <a:avLst/>
          </a:prstGeom>
        </p:spPr>
      </p:pic>
    </p:spTree>
    <p:extLst>
      <p:ext uri="{BB962C8B-B14F-4D97-AF65-F5344CB8AC3E}">
        <p14:creationId xmlns:p14="http://schemas.microsoft.com/office/powerpoint/2010/main" val="37082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077B154F-136A-4C15-B513-817CC47B9361}"/>
              </a:ext>
            </a:extLst>
          </p:cNvPr>
          <p:cNvPicPr>
            <a:picLocks noChangeAspect="1"/>
          </p:cNvPicPr>
          <p:nvPr/>
        </p:nvPicPr>
        <p:blipFill>
          <a:blip r:embed="rId2"/>
          <a:stretch>
            <a:fillRect/>
          </a:stretch>
        </p:blipFill>
        <p:spPr>
          <a:xfrm>
            <a:off x="440447" y="0"/>
            <a:ext cx="8263106" cy="5143500"/>
          </a:xfrm>
          <a:prstGeom prst="rect">
            <a:avLst/>
          </a:prstGeom>
        </p:spPr>
      </p:pic>
    </p:spTree>
    <p:extLst>
      <p:ext uri="{BB962C8B-B14F-4D97-AF65-F5344CB8AC3E}">
        <p14:creationId xmlns:p14="http://schemas.microsoft.com/office/powerpoint/2010/main" val="1017367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682" y="303498"/>
            <a:ext cx="5915025" cy="745629"/>
          </a:xfrm>
        </p:spPr>
        <p:txBody>
          <a:bodyPr vert="horz" lIns="0" tIns="0" rIns="0" bIns="0" rtlCol="0" anchor="t" anchorCtr="0">
            <a:normAutofit/>
          </a:bodyPr>
          <a:lstStyle/>
          <a:p>
            <a:pPr algn="ctr"/>
            <a:r>
              <a:rPr lang="it-IT" sz="2100" dirty="0"/>
              <a:t>VT/VF burden prima e dopo l’introduzione di sacubitril valsartan</a:t>
            </a:r>
            <a:endParaRPr lang="en-US" sz="2100" dirty="0"/>
          </a:p>
        </p:txBody>
      </p:sp>
      <p:graphicFrame>
        <p:nvGraphicFramePr>
          <p:cNvPr id="6" name="Content Placeholder 5"/>
          <p:cNvGraphicFramePr>
            <a:graphicFrameLocks noGrp="1"/>
          </p:cNvGraphicFramePr>
          <p:nvPr>
            <p:ph idx="1"/>
            <p:extLst/>
          </p:nvPr>
        </p:nvGraphicFramePr>
        <p:xfrm>
          <a:off x="1720952" y="1653648"/>
          <a:ext cx="5702096" cy="24476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67515" y="2954367"/>
            <a:ext cx="1189749" cy="213585"/>
          </a:xfrm>
          <a:prstGeom prst="rect">
            <a:avLst/>
          </a:prstGeom>
          <a:noFill/>
        </p:spPr>
        <p:txBody>
          <a:bodyPr wrap="none" rtlCol="0">
            <a:spAutoFit/>
          </a:bodyPr>
          <a:lstStyle/>
          <a:p>
            <a:r>
              <a:rPr lang="it-IT" sz="788" b="1" dirty="0"/>
              <a:t>N. di pazienti con VT/VF</a:t>
            </a:r>
            <a:endParaRPr lang="en-US" sz="788" b="1" dirty="0"/>
          </a:p>
        </p:txBody>
      </p:sp>
      <p:sp>
        <p:nvSpPr>
          <p:cNvPr id="8" name="TextBox 7"/>
          <p:cNvSpPr txBox="1"/>
          <p:nvPr/>
        </p:nvSpPr>
        <p:spPr>
          <a:xfrm>
            <a:off x="1922941" y="3974739"/>
            <a:ext cx="426515" cy="334835"/>
          </a:xfrm>
          <a:prstGeom prst="rect">
            <a:avLst/>
          </a:prstGeom>
          <a:noFill/>
        </p:spPr>
        <p:txBody>
          <a:bodyPr wrap="square" rtlCol="0">
            <a:spAutoFit/>
          </a:bodyPr>
          <a:lstStyle/>
          <a:p>
            <a:r>
              <a:rPr lang="it-IT" sz="788" b="1" dirty="0"/>
              <a:t>Pre S/V</a:t>
            </a:r>
            <a:endParaRPr lang="en-US" sz="788" b="1" dirty="0"/>
          </a:p>
        </p:txBody>
      </p:sp>
      <p:sp>
        <p:nvSpPr>
          <p:cNvPr id="9" name="TextBox 8"/>
          <p:cNvSpPr txBox="1"/>
          <p:nvPr/>
        </p:nvSpPr>
        <p:spPr>
          <a:xfrm>
            <a:off x="2382446" y="3961228"/>
            <a:ext cx="470298" cy="334835"/>
          </a:xfrm>
          <a:prstGeom prst="rect">
            <a:avLst/>
          </a:prstGeom>
          <a:noFill/>
        </p:spPr>
        <p:txBody>
          <a:bodyPr wrap="square" rtlCol="0">
            <a:spAutoFit/>
          </a:bodyPr>
          <a:lstStyle/>
          <a:p>
            <a:r>
              <a:rPr lang="it-IT" sz="788" b="1" dirty="0"/>
              <a:t>Post S/V</a:t>
            </a:r>
            <a:endParaRPr lang="en-US" sz="788" b="1" dirty="0"/>
          </a:p>
        </p:txBody>
      </p:sp>
      <p:sp>
        <p:nvSpPr>
          <p:cNvPr id="10" name="TextBox 9"/>
          <p:cNvSpPr txBox="1"/>
          <p:nvPr/>
        </p:nvSpPr>
        <p:spPr>
          <a:xfrm>
            <a:off x="3319599" y="3980967"/>
            <a:ext cx="436921" cy="334835"/>
          </a:xfrm>
          <a:prstGeom prst="rect">
            <a:avLst/>
          </a:prstGeom>
          <a:noFill/>
        </p:spPr>
        <p:txBody>
          <a:bodyPr wrap="square" rtlCol="0">
            <a:spAutoFit/>
          </a:bodyPr>
          <a:lstStyle/>
          <a:p>
            <a:r>
              <a:rPr lang="it-IT" sz="788" b="1" dirty="0"/>
              <a:t>Pre S/V</a:t>
            </a:r>
            <a:endParaRPr lang="en-US" sz="788" b="1" dirty="0"/>
          </a:p>
        </p:txBody>
      </p:sp>
      <p:sp>
        <p:nvSpPr>
          <p:cNvPr id="11" name="TextBox 10"/>
          <p:cNvSpPr txBox="1"/>
          <p:nvPr/>
        </p:nvSpPr>
        <p:spPr>
          <a:xfrm>
            <a:off x="3761857" y="3980966"/>
            <a:ext cx="470298" cy="334835"/>
          </a:xfrm>
          <a:prstGeom prst="rect">
            <a:avLst/>
          </a:prstGeom>
          <a:noFill/>
        </p:spPr>
        <p:txBody>
          <a:bodyPr wrap="square" rtlCol="0">
            <a:spAutoFit/>
          </a:bodyPr>
          <a:lstStyle/>
          <a:p>
            <a:r>
              <a:rPr lang="it-IT" sz="788" b="1" dirty="0"/>
              <a:t>Post S/V</a:t>
            </a:r>
            <a:endParaRPr lang="en-US" sz="788" b="1" dirty="0"/>
          </a:p>
        </p:txBody>
      </p:sp>
      <p:sp>
        <p:nvSpPr>
          <p:cNvPr id="12" name="TextBox 11"/>
          <p:cNvSpPr txBox="1"/>
          <p:nvPr/>
        </p:nvSpPr>
        <p:spPr>
          <a:xfrm>
            <a:off x="3076274" y="2232642"/>
            <a:ext cx="1374094" cy="213585"/>
          </a:xfrm>
          <a:prstGeom prst="rect">
            <a:avLst/>
          </a:prstGeom>
          <a:noFill/>
        </p:spPr>
        <p:txBody>
          <a:bodyPr wrap="none" rtlCol="0">
            <a:spAutoFit/>
          </a:bodyPr>
          <a:lstStyle/>
          <a:p>
            <a:r>
              <a:rPr lang="it-IT" sz="788" b="1" dirty="0"/>
              <a:t>N. Totale di episodi di VT/VF</a:t>
            </a:r>
            <a:endParaRPr lang="en-US" sz="788" b="1" dirty="0"/>
          </a:p>
        </p:txBody>
      </p:sp>
      <p:sp>
        <p:nvSpPr>
          <p:cNvPr id="13" name="TextBox 12"/>
          <p:cNvSpPr txBox="1"/>
          <p:nvPr/>
        </p:nvSpPr>
        <p:spPr>
          <a:xfrm>
            <a:off x="5155428" y="3974739"/>
            <a:ext cx="470298" cy="334835"/>
          </a:xfrm>
          <a:prstGeom prst="rect">
            <a:avLst/>
          </a:prstGeom>
          <a:noFill/>
        </p:spPr>
        <p:txBody>
          <a:bodyPr wrap="square" rtlCol="0">
            <a:spAutoFit/>
          </a:bodyPr>
          <a:lstStyle/>
          <a:p>
            <a:r>
              <a:rPr lang="it-IT" sz="788" b="1" dirty="0"/>
              <a:t>Post S/V</a:t>
            </a:r>
            <a:endParaRPr lang="en-US" sz="788" b="1" dirty="0"/>
          </a:p>
        </p:txBody>
      </p:sp>
      <p:sp>
        <p:nvSpPr>
          <p:cNvPr id="14" name="TextBox 13"/>
          <p:cNvSpPr txBox="1"/>
          <p:nvPr/>
        </p:nvSpPr>
        <p:spPr>
          <a:xfrm>
            <a:off x="4679793" y="3980965"/>
            <a:ext cx="461755" cy="334835"/>
          </a:xfrm>
          <a:prstGeom prst="rect">
            <a:avLst/>
          </a:prstGeom>
          <a:noFill/>
        </p:spPr>
        <p:txBody>
          <a:bodyPr wrap="square" rtlCol="0">
            <a:spAutoFit/>
          </a:bodyPr>
          <a:lstStyle/>
          <a:p>
            <a:r>
              <a:rPr lang="it-IT" sz="788" b="1" dirty="0"/>
              <a:t>Pre S/V</a:t>
            </a:r>
            <a:endParaRPr lang="en-US" sz="788" b="1" dirty="0"/>
          </a:p>
        </p:txBody>
      </p:sp>
      <p:sp>
        <p:nvSpPr>
          <p:cNvPr id="15" name="TextBox 14"/>
          <p:cNvSpPr txBox="1"/>
          <p:nvPr/>
        </p:nvSpPr>
        <p:spPr>
          <a:xfrm>
            <a:off x="4612997" y="3212766"/>
            <a:ext cx="1433406" cy="213585"/>
          </a:xfrm>
          <a:prstGeom prst="rect">
            <a:avLst/>
          </a:prstGeom>
          <a:noFill/>
        </p:spPr>
        <p:txBody>
          <a:bodyPr wrap="none" rtlCol="0">
            <a:spAutoFit/>
          </a:bodyPr>
          <a:lstStyle/>
          <a:p>
            <a:r>
              <a:rPr lang="it-IT" sz="788" b="1" dirty="0"/>
              <a:t>N. totale scariche appropriate</a:t>
            </a:r>
            <a:endParaRPr lang="en-US" sz="788" b="1" dirty="0"/>
          </a:p>
        </p:txBody>
      </p:sp>
      <p:sp>
        <p:nvSpPr>
          <p:cNvPr id="16" name="TextBox 15"/>
          <p:cNvSpPr txBox="1"/>
          <p:nvPr/>
        </p:nvSpPr>
        <p:spPr>
          <a:xfrm>
            <a:off x="6032965" y="3464410"/>
            <a:ext cx="1396536" cy="213585"/>
          </a:xfrm>
          <a:prstGeom prst="rect">
            <a:avLst/>
          </a:prstGeom>
          <a:noFill/>
        </p:spPr>
        <p:txBody>
          <a:bodyPr wrap="none" rtlCol="0">
            <a:spAutoFit/>
          </a:bodyPr>
          <a:lstStyle/>
          <a:p>
            <a:r>
              <a:rPr lang="it-IT" sz="788" b="1" dirty="0"/>
              <a:t>Burden VT/VF non sostenute</a:t>
            </a:r>
            <a:endParaRPr lang="en-US" sz="788" b="1" dirty="0"/>
          </a:p>
        </p:txBody>
      </p:sp>
      <p:sp>
        <p:nvSpPr>
          <p:cNvPr id="17" name="TextBox 16"/>
          <p:cNvSpPr txBox="1"/>
          <p:nvPr/>
        </p:nvSpPr>
        <p:spPr>
          <a:xfrm>
            <a:off x="6540456" y="3983841"/>
            <a:ext cx="470298" cy="334835"/>
          </a:xfrm>
          <a:prstGeom prst="rect">
            <a:avLst/>
          </a:prstGeom>
          <a:noFill/>
        </p:spPr>
        <p:txBody>
          <a:bodyPr wrap="square" rtlCol="0">
            <a:spAutoFit/>
          </a:bodyPr>
          <a:lstStyle/>
          <a:p>
            <a:r>
              <a:rPr lang="it-IT" sz="788" b="1" dirty="0"/>
              <a:t>Post S/V</a:t>
            </a:r>
            <a:endParaRPr lang="en-US" sz="788" b="1" dirty="0"/>
          </a:p>
        </p:txBody>
      </p:sp>
      <p:sp>
        <p:nvSpPr>
          <p:cNvPr id="18" name="TextBox 17"/>
          <p:cNvSpPr txBox="1"/>
          <p:nvPr/>
        </p:nvSpPr>
        <p:spPr>
          <a:xfrm>
            <a:off x="6067749" y="3996132"/>
            <a:ext cx="461755" cy="334835"/>
          </a:xfrm>
          <a:prstGeom prst="rect">
            <a:avLst/>
          </a:prstGeom>
          <a:noFill/>
        </p:spPr>
        <p:txBody>
          <a:bodyPr wrap="square" rtlCol="0">
            <a:spAutoFit/>
          </a:bodyPr>
          <a:lstStyle/>
          <a:p>
            <a:r>
              <a:rPr lang="it-IT" sz="788" b="1" dirty="0"/>
              <a:t>Pre S/V</a:t>
            </a:r>
            <a:endParaRPr lang="en-US" sz="788" b="1" dirty="0"/>
          </a:p>
        </p:txBody>
      </p:sp>
      <p:sp>
        <p:nvSpPr>
          <p:cNvPr id="20" name="Rectangle 19"/>
          <p:cNvSpPr/>
          <p:nvPr/>
        </p:nvSpPr>
        <p:spPr>
          <a:xfrm>
            <a:off x="1763688" y="1169336"/>
            <a:ext cx="5859502" cy="669414"/>
          </a:xfrm>
          <a:prstGeom prst="rect">
            <a:avLst/>
          </a:prstGeom>
          <a:noFill/>
          <a:effectLst>
            <a:outerShdw blurRad="254000" dist="50800" dir="5400000" algn="ctr" rotWithShape="0">
              <a:srgbClr val="000000">
                <a:alpha val="43137"/>
              </a:srgbClr>
            </a:outerShdw>
          </a:effectLst>
        </p:spPr>
        <p:txBody>
          <a:bodyPr wrap="square">
            <a:spAutoFit/>
          </a:bodyPr>
          <a:lstStyle/>
          <a:p>
            <a:r>
              <a:rPr lang="en-US" sz="1200" b="1" dirty="0"/>
              <a:t>I</a:t>
            </a:r>
            <a:r>
              <a:rPr lang="en-US" sz="1200" dirty="0"/>
              <a:t>nitiation of </a:t>
            </a:r>
            <a:r>
              <a:rPr lang="en-US" sz="1200" dirty="0" err="1"/>
              <a:t>sacubitril</a:t>
            </a:r>
            <a:r>
              <a:rPr lang="en-US" sz="1200" dirty="0"/>
              <a:t>/valsartan is associated with a lower degree of VT/VF, resulting in less ICD-interventions. This beneficial effect on ventricular arrhythmias might be </a:t>
            </a:r>
            <a:r>
              <a:rPr lang="en-US" sz="1350" dirty="0"/>
              <a:t>related</a:t>
            </a:r>
            <a:r>
              <a:rPr lang="en-US" sz="1200" dirty="0"/>
              <a:t> to cardiac reverse remodeling</a:t>
            </a:r>
          </a:p>
        </p:txBody>
      </p:sp>
      <p:sp>
        <p:nvSpPr>
          <p:cNvPr id="21" name="Rectangle 20"/>
          <p:cNvSpPr/>
          <p:nvPr/>
        </p:nvSpPr>
        <p:spPr>
          <a:xfrm>
            <a:off x="2209182" y="3072820"/>
            <a:ext cx="506870" cy="196208"/>
          </a:xfrm>
          <a:prstGeom prst="rect">
            <a:avLst/>
          </a:prstGeom>
        </p:spPr>
        <p:txBody>
          <a:bodyPr wrap="none">
            <a:spAutoFit/>
          </a:bodyPr>
          <a:lstStyle/>
          <a:p>
            <a:r>
              <a:rPr lang="en-US" sz="675" i="1" dirty="0">
                <a:latin typeface="Calibri" panose="020F0502020204030204" pitchFamily="34" charset="0"/>
                <a:cs typeface="Calibri" panose="020F0502020204030204" pitchFamily="34" charset="0"/>
              </a:rPr>
              <a:t>p </a:t>
            </a:r>
            <a:r>
              <a:rPr lang="en-US" sz="675" dirty="0">
                <a:latin typeface="Calibri" panose="020F0502020204030204" pitchFamily="34" charset="0"/>
                <a:cs typeface="Calibri" panose="020F0502020204030204" pitchFamily="34" charset="0"/>
              </a:rPr>
              <a:t>&lt; 0.001</a:t>
            </a:r>
          </a:p>
        </p:txBody>
      </p:sp>
      <p:sp>
        <p:nvSpPr>
          <p:cNvPr id="22" name="Rectangle 21"/>
          <p:cNvSpPr/>
          <p:nvPr/>
        </p:nvSpPr>
        <p:spPr>
          <a:xfrm>
            <a:off x="4490541" y="2243489"/>
            <a:ext cx="506870" cy="196208"/>
          </a:xfrm>
          <a:prstGeom prst="rect">
            <a:avLst/>
          </a:prstGeom>
        </p:spPr>
        <p:txBody>
          <a:bodyPr wrap="none">
            <a:spAutoFit/>
          </a:bodyPr>
          <a:lstStyle/>
          <a:p>
            <a:r>
              <a:rPr lang="en-US" sz="675" i="1" dirty="0">
                <a:latin typeface="Calibri" panose="020F0502020204030204" pitchFamily="34" charset="0"/>
                <a:cs typeface="Calibri" panose="020F0502020204030204" pitchFamily="34" charset="0"/>
              </a:rPr>
              <a:t>p </a:t>
            </a:r>
            <a:r>
              <a:rPr lang="en-US" sz="675" dirty="0">
                <a:latin typeface="Calibri" panose="020F0502020204030204" pitchFamily="34" charset="0"/>
                <a:cs typeface="Calibri" panose="020F0502020204030204" pitchFamily="34" charset="0"/>
              </a:rPr>
              <a:t>&lt; 0.001</a:t>
            </a:r>
          </a:p>
        </p:txBody>
      </p:sp>
      <p:sp>
        <p:nvSpPr>
          <p:cNvPr id="23" name="Rectangle 22"/>
          <p:cNvSpPr/>
          <p:nvPr/>
        </p:nvSpPr>
        <p:spPr>
          <a:xfrm>
            <a:off x="6423414" y="3176492"/>
            <a:ext cx="506870" cy="196208"/>
          </a:xfrm>
          <a:prstGeom prst="rect">
            <a:avLst/>
          </a:prstGeom>
        </p:spPr>
        <p:txBody>
          <a:bodyPr wrap="none">
            <a:spAutoFit/>
          </a:bodyPr>
          <a:lstStyle/>
          <a:p>
            <a:r>
              <a:rPr lang="en-US" sz="675" i="1" dirty="0">
                <a:latin typeface="Calibri" panose="020F0502020204030204" pitchFamily="34" charset="0"/>
                <a:cs typeface="Calibri" panose="020F0502020204030204" pitchFamily="34" charset="0"/>
              </a:rPr>
              <a:t>p </a:t>
            </a:r>
            <a:r>
              <a:rPr lang="en-US" sz="675" dirty="0">
                <a:latin typeface="Calibri" panose="020F0502020204030204" pitchFamily="34" charset="0"/>
                <a:cs typeface="Calibri" panose="020F0502020204030204" pitchFamily="34" charset="0"/>
              </a:rPr>
              <a:t>&lt; 0.001</a:t>
            </a:r>
          </a:p>
        </p:txBody>
      </p:sp>
      <p:sp>
        <p:nvSpPr>
          <p:cNvPr id="24" name="Rectangle 23"/>
          <p:cNvSpPr/>
          <p:nvPr/>
        </p:nvSpPr>
        <p:spPr>
          <a:xfrm>
            <a:off x="4986949" y="3077306"/>
            <a:ext cx="506870" cy="196208"/>
          </a:xfrm>
          <a:prstGeom prst="rect">
            <a:avLst/>
          </a:prstGeom>
        </p:spPr>
        <p:txBody>
          <a:bodyPr wrap="none">
            <a:spAutoFit/>
          </a:bodyPr>
          <a:lstStyle/>
          <a:p>
            <a:r>
              <a:rPr lang="en-US" sz="675" i="1" dirty="0">
                <a:latin typeface="Calibri" panose="020F0502020204030204" pitchFamily="34" charset="0"/>
                <a:cs typeface="Calibri" panose="020F0502020204030204" pitchFamily="34" charset="0"/>
              </a:rPr>
              <a:t>p </a:t>
            </a:r>
            <a:r>
              <a:rPr lang="en-US" sz="675" dirty="0">
                <a:latin typeface="Calibri" panose="020F0502020204030204" pitchFamily="34" charset="0"/>
                <a:cs typeface="Calibri" panose="020F0502020204030204" pitchFamily="34" charset="0"/>
              </a:rPr>
              <a:t>&lt; 0.001</a:t>
            </a:r>
          </a:p>
        </p:txBody>
      </p:sp>
      <p:sp>
        <p:nvSpPr>
          <p:cNvPr id="28" name="Rectangle 27"/>
          <p:cNvSpPr/>
          <p:nvPr/>
        </p:nvSpPr>
        <p:spPr>
          <a:xfrm>
            <a:off x="1790465" y="4334883"/>
            <a:ext cx="2643672" cy="213585"/>
          </a:xfrm>
          <a:prstGeom prst="rect">
            <a:avLst/>
          </a:prstGeom>
        </p:spPr>
        <p:txBody>
          <a:bodyPr wrap="none">
            <a:spAutoFit/>
          </a:bodyPr>
          <a:lstStyle/>
          <a:p>
            <a:r>
              <a:rPr lang="en-US" sz="788" i="1" dirty="0">
                <a:latin typeface="Calibri" panose="020F0502020204030204" pitchFamily="34" charset="0"/>
                <a:cs typeface="Calibri" panose="020F0502020204030204" pitchFamily="34" charset="0"/>
              </a:rPr>
              <a:t>P. Martens et al, </a:t>
            </a:r>
            <a:r>
              <a:rPr lang="en-US" sz="788" i="1" dirty="0"/>
              <a:t>Clinical Research in Cardiology </a:t>
            </a:r>
            <a:r>
              <a:rPr lang="en-US" sz="788" i="1" dirty="0" err="1"/>
              <a:t>feb</a:t>
            </a:r>
            <a:r>
              <a:rPr lang="en-US" sz="788" i="1" dirty="0"/>
              <a:t> 20, 2019</a:t>
            </a:r>
          </a:p>
        </p:txBody>
      </p:sp>
      <p:sp>
        <p:nvSpPr>
          <p:cNvPr id="30" name="Rectangle 29"/>
          <p:cNvSpPr/>
          <p:nvPr/>
        </p:nvSpPr>
        <p:spPr>
          <a:xfrm>
            <a:off x="1458650" y="4677985"/>
            <a:ext cx="2775119" cy="219291"/>
          </a:xfrm>
          <a:prstGeom prst="rect">
            <a:avLst/>
          </a:prstGeom>
        </p:spPr>
        <p:txBody>
          <a:bodyPr wrap="none">
            <a:spAutoFit/>
          </a:bodyPr>
          <a:lstStyle/>
          <a:p>
            <a:r>
              <a:rPr lang="en-US" sz="825" i="1" dirty="0">
                <a:cs typeface="Calibri" panose="020F0502020204030204" pitchFamily="34" charset="0"/>
              </a:rPr>
              <a:t>P. Martens et al, </a:t>
            </a:r>
            <a:r>
              <a:rPr lang="en-US" sz="825" i="1" dirty="0"/>
              <a:t>Clinical Research in Cardiology </a:t>
            </a:r>
            <a:r>
              <a:rPr lang="en-US" sz="825" i="1" dirty="0" err="1"/>
              <a:t>feb</a:t>
            </a:r>
            <a:r>
              <a:rPr lang="en-US" sz="825" i="1" dirty="0"/>
              <a:t> 20, 2019</a:t>
            </a:r>
          </a:p>
        </p:txBody>
      </p:sp>
    </p:spTree>
    <p:extLst>
      <p:ext uri="{BB962C8B-B14F-4D97-AF65-F5344CB8AC3E}">
        <p14:creationId xmlns:p14="http://schemas.microsoft.com/office/powerpoint/2010/main" val="313260279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p:txBody>
          <a:bodyPr/>
          <a:lstStyle/>
          <a:p>
            <a:endParaRPr lang="uk-UA" dirty="0"/>
          </a:p>
        </p:txBody>
      </p:sp>
      <p:sp>
        <p:nvSpPr>
          <p:cNvPr id="5" name="Title 4"/>
          <p:cNvSpPr>
            <a:spLocks noGrp="1"/>
          </p:cNvSpPr>
          <p:nvPr>
            <p:ph type="title" idx="4294967295"/>
          </p:nvPr>
        </p:nvSpPr>
        <p:spPr>
          <a:xfrm>
            <a:off x="1602000" y="343345"/>
            <a:ext cx="6291318" cy="720329"/>
          </a:xfrm>
          <a:prstGeom prst="rect">
            <a:avLst/>
          </a:prstGeom>
        </p:spPr>
        <p:txBody>
          <a:bodyPr>
            <a:noAutofit/>
          </a:bodyPr>
          <a:lstStyle/>
          <a:p>
            <a:r>
              <a:rPr lang="en-US" sz="1800" dirty="0"/>
              <a:t>Patients with NYHA class II are at high risk of sudden death</a:t>
            </a:r>
            <a:endParaRPr lang="en-US" sz="1800" strike="sngStrike" dirty="0"/>
          </a:p>
        </p:txBody>
      </p:sp>
      <p:sp>
        <p:nvSpPr>
          <p:cNvPr id="20" name="Footer Placeholder 6"/>
          <p:cNvSpPr txBox="1">
            <a:spLocks/>
          </p:cNvSpPr>
          <p:nvPr/>
        </p:nvSpPr>
        <p:spPr>
          <a:xfrm>
            <a:off x="1602000" y="5022000"/>
            <a:ext cx="4374000" cy="400050"/>
          </a:xfrm>
          <a:prstGeom prst="rect">
            <a:avLst/>
          </a:prstGeom>
          <a:noFill/>
          <a:ln>
            <a:noFill/>
            <a:prstDash val="sysDot"/>
          </a:ln>
        </p:spPr>
        <p:txBody>
          <a:bodyPr wrap="square" lIns="0" tIns="0" rIns="0" bIns="0" rtlCol="0" anchor="t" anchorCtr="0">
            <a:noAutofit/>
          </a:bodyPr>
          <a:lstStyle>
            <a:defPPr>
              <a:defRPr lang="en-US"/>
            </a:defPPr>
            <a:lvl1pPr marL="0" algn="l" defTabSz="914400" rtl="0" eaLnBrk="1" latinLnBrk="0" hangingPunct="1">
              <a:defRPr lang="en-US" sz="700" kern="1200" dirty="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a:solidFill>
                  <a:prstClr val="black">
                    <a:lumMod val="85000"/>
                    <a:lumOff val="15000"/>
                  </a:prstClr>
                </a:solidFill>
              </a:rPr>
              <a:t>1. MERIT-HF Study Group. </a:t>
            </a:r>
            <a:r>
              <a:rPr lang="fr-FR" sz="600">
                <a:solidFill>
                  <a:prstClr val="black">
                    <a:lumMod val="85000"/>
                    <a:lumOff val="15000"/>
                  </a:prstClr>
                </a:solidFill>
              </a:rPr>
              <a:t>Lancet. 1999;353(9169):2001</a:t>
            </a:r>
            <a:r>
              <a:rPr sz="600">
                <a:solidFill>
                  <a:prstClr val="black">
                    <a:lumMod val="85000"/>
                    <a:lumOff val="15000"/>
                  </a:prstClr>
                </a:solidFill>
              </a:rPr>
              <a:t>–</a:t>
            </a:r>
            <a:r>
              <a:rPr lang="fr-FR" sz="600">
                <a:solidFill>
                  <a:prstClr val="black">
                    <a:lumMod val="85000"/>
                    <a:lumOff val="15000"/>
                  </a:prstClr>
                </a:solidFill>
              </a:rPr>
              <a:t>7; 2. </a:t>
            </a:r>
            <a:r>
              <a:rPr sz="600">
                <a:solidFill>
                  <a:prstClr val="black">
                    <a:lumMod val="85000"/>
                    <a:lumOff val="15000"/>
                  </a:prstClr>
                </a:solidFill>
              </a:rPr>
              <a:t>Desai et al. Eur Heart J. 2015;36:1990–7</a:t>
            </a:r>
          </a:p>
          <a:p>
            <a:endParaRPr sz="600">
              <a:solidFill>
                <a:prstClr val="black">
                  <a:lumMod val="85000"/>
                  <a:lumOff val="15000"/>
                </a:prstClr>
              </a:solidFill>
            </a:endParaRPr>
          </a:p>
        </p:txBody>
      </p:sp>
      <p:sp>
        <p:nvSpPr>
          <p:cNvPr id="3" name="TextBox 2"/>
          <p:cNvSpPr txBox="1"/>
          <p:nvPr/>
        </p:nvSpPr>
        <p:spPr>
          <a:xfrm>
            <a:off x="1925706" y="3780000"/>
            <a:ext cx="2571750" cy="507831"/>
          </a:xfrm>
          <a:prstGeom prst="rect">
            <a:avLst/>
          </a:prstGeom>
          <a:noFill/>
        </p:spPr>
        <p:txBody>
          <a:bodyPr wrap="square" rtlCol="0">
            <a:spAutoFit/>
          </a:bodyPr>
          <a:lstStyle/>
          <a:p>
            <a:pPr algn="ctr" defTabSz="342900"/>
            <a:r>
              <a:rPr lang="en-US" sz="900" dirty="0">
                <a:solidFill>
                  <a:prstClr val="black"/>
                </a:solidFill>
              </a:rPr>
              <a:t>A post-hoc analysis from MERIT-HF (n=3,991)</a:t>
            </a:r>
            <a:r>
              <a:rPr lang="en-US" sz="900" baseline="30000" dirty="0">
                <a:solidFill>
                  <a:prstClr val="black"/>
                </a:solidFill>
              </a:rPr>
              <a:t>1</a:t>
            </a:r>
          </a:p>
          <a:p>
            <a:pPr algn="ctr" defTabSz="342900"/>
            <a:r>
              <a:rPr lang="en-US" sz="900" dirty="0">
                <a:solidFill>
                  <a:prstClr val="black"/>
                </a:solidFill>
              </a:rPr>
              <a:t>Mean follow up, 1 year</a:t>
            </a:r>
          </a:p>
        </p:txBody>
      </p:sp>
      <p:sp>
        <p:nvSpPr>
          <p:cNvPr id="19" name="TextBox 18"/>
          <p:cNvSpPr txBox="1"/>
          <p:nvPr/>
        </p:nvSpPr>
        <p:spPr>
          <a:xfrm>
            <a:off x="4921892" y="3790943"/>
            <a:ext cx="2571750" cy="369332"/>
          </a:xfrm>
          <a:prstGeom prst="rect">
            <a:avLst/>
          </a:prstGeom>
          <a:noFill/>
        </p:spPr>
        <p:txBody>
          <a:bodyPr wrap="square" rtlCol="0">
            <a:spAutoFit/>
          </a:bodyPr>
          <a:lstStyle/>
          <a:p>
            <a:pPr algn="ctr" defTabSz="342900"/>
            <a:r>
              <a:rPr lang="en-US" sz="900" dirty="0">
                <a:solidFill>
                  <a:prstClr val="black"/>
                </a:solidFill>
              </a:rPr>
              <a:t>An analysis from PARADIGM-HF (n=8,399)</a:t>
            </a:r>
            <a:r>
              <a:rPr lang="en-US" sz="900" baseline="30000" dirty="0">
                <a:solidFill>
                  <a:prstClr val="black"/>
                </a:solidFill>
              </a:rPr>
              <a:t>2</a:t>
            </a:r>
          </a:p>
          <a:p>
            <a:pPr algn="ctr" defTabSz="342900"/>
            <a:r>
              <a:rPr lang="en-US" sz="900" dirty="0">
                <a:solidFill>
                  <a:prstClr val="black"/>
                </a:solidFill>
              </a:rPr>
              <a:t>Median follow up, 2.3 years</a:t>
            </a:r>
          </a:p>
        </p:txBody>
      </p:sp>
      <p:sp>
        <p:nvSpPr>
          <p:cNvPr id="7" name="TextBox 6"/>
          <p:cNvSpPr txBox="1"/>
          <p:nvPr/>
        </p:nvSpPr>
        <p:spPr>
          <a:xfrm>
            <a:off x="5499534" y="1218882"/>
            <a:ext cx="1543050" cy="507831"/>
          </a:xfrm>
          <a:prstGeom prst="rect">
            <a:avLst/>
          </a:prstGeom>
          <a:noFill/>
        </p:spPr>
        <p:txBody>
          <a:bodyPr wrap="square" rtlCol="0">
            <a:spAutoFit/>
          </a:bodyPr>
          <a:lstStyle/>
          <a:p>
            <a:pPr algn="ctr" defTabSz="342900"/>
            <a:r>
              <a:rPr lang="en-US" sz="900" dirty="0">
                <a:solidFill>
                  <a:prstClr val="black"/>
                </a:solidFill>
              </a:rPr>
              <a:t>NYHA class II: </a:t>
            </a:r>
          </a:p>
          <a:p>
            <a:pPr algn="ctr" defTabSz="342900"/>
            <a:r>
              <a:rPr lang="en-US" sz="900" dirty="0">
                <a:solidFill>
                  <a:prstClr val="black"/>
                </a:solidFill>
              </a:rPr>
              <a:t>Mode of CV death</a:t>
            </a:r>
          </a:p>
          <a:p>
            <a:pPr algn="ctr" defTabSz="342900"/>
            <a:r>
              <a:rPr lang="en-US" sz="900" dirty="0">
                <a:solidFill>
                  <a:prstClr val="black"/>
                </a:solidFill>
              </a:rPr>
              <a:t>N=791</a:t>
            </a:r>
          </a:p>
        </p:txBody>
      </p:sp>
      <p:graphicFrame>
        <p:nvGraphicFramePr>
          <p:cNvPr id="22" name="Chart 21"/>
          <p:cNvGraphicFramePr>
            <a:graphicFrameLocks noChangeAspect="1"/>
          </p:cNvGraphicFramePr>
          <p:nvPr>
            <p:extLst/>
          </p:nvPr>
        </p:nvGraphicFramePr>
        <p:xfrm>
          <a:off x="1743075" y="1469734"/>
          <a:ext cx="30861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236217" y="3558993"/>
            <a:ext cx="1943099" cy="276999"/>
          </a:xfrm>
          <a:prstGeom prst="rect">
            <a:avLst/>
          </a:prstGeom>
          <a:noFill/>
        </p:spPr>
        <p:txBody>
          <a:bodyPr wrap="square" rtlCol="0">
            <a:spAutoFit/>
          </a:bodyPr>
          <a:lstStyle/>
          <a:p>
            <a:pPr algn="ctr" defTabSz="342900"/>
            <a:r>
              <a:rPr lang="en-US" altLang="en-US" sz="525" i="1" dirty="0">
                <a:solidFill>
                  <a:srgbClr val="404040"/>
                </a:solidFill>
                <a:cs typeface="Arial" panose="020B0604020202020204" pitchFamily="34" charset="0"/>
              </a:rPr>
              <a:t>*</a:t>
            </a:r>
            <a:r>
              <a:rPr lang="en-US" altLang="en-US" sz="600" i="1" dirty="0">
                <a:solidFill>
                  <a:srgbClr val="404040"/>
                </a:solidFill>
                <a:cs typeface="Arial" panose="020B0604020202020204" pitchFamily="34" charset="0"/>
              </a:rPr>
              <a:t>Other CV death includes all CV deaths not ascribed to pump failure or sudden death</a:t>
            </a:r>
            <a:r>
              <a:rPr lang="en-US" altLang="en-US" sz="600" i="1" dirty="0">
                <a:solidFill>
                  <a:srgbClr val="000000"/>
                </a:solidFill>
                <a:cs typeface="Segoe UI" panose="020B0502040204020203" pitchFamily="34" charset="0"/>
              </a:rPr>
              <a:t> </a:t>
            </a:r>
            <a:endParaRPr lang="en-US" sz="600" dirty="0">
              <a:solidFill>
                <a:prstClr val="black"/>
              </a:solidFill>
            </a:endParaRPr>
          </a:p>
        </p:txBody>
      </p:sp>
      <p:graphicFrame>
        <p:nvGraphicFramePr>
          <p:cNvPr id="13" name="Chart 12"/>
          <p:cNvGraphicFramePr>
            <a:graphicFrameLocks/>
          </p:cNvGraphicFramePr>
          <p:nvPr>
            <p:extLst/>
          </p:nvPr>
        </p:nvGraphicFramePr>
        <p:xfrm>
          <a:off x="4572000" y="1599261"/>
          <a:ext cx="342900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2413734" y="3537028"/>
            <a:ext cx="1943099" cy="276999"/>
          </a:xfrm>
          <a:prstGeom prst="rect">
            <a:avLst/>
          </a:prstGeom>
          <a:noFill/>
        </p:spPr>
        <p:txBody>
          <a:bodyPr wrap="square" rtlCol="0">
            <a:spAutoFit/>
          </a:bodyPr>
          <a:lstStyle/>
          <a:p>
            <a:pPr algn="ctr" defTabSz="342900"/>
            <a:r>
              <a:rPr lang="en-US" altLang="en-US" sz="525" i="1" dirty="0">
                <a:solidFill>
                  <a:srgbClr val="404040"/>
                </a:solidFill>
                <a:cs typeface="Arial" panose="020B0604020202020204" pitchFamily="34" charset="0"/>
              </a:rPr>
              <a:t>*</a:t>
            </a:r>
            <a:r>
              <a:rPr lang="en-US" altLang="en-US" sz="600" i="1" dirty="0">
                <a:solidFill>
                  <a:srgbClr val="404040"/>
                </a:solidFill>
                <a:cs typeface="Arial" panose="020B0604020202020204" pitchFamily="34" charset="0"/>
              </a:rPr>
              <a:t>Other death includes all CV deaths not ascribed to WHF or sudden death</a:t>
            </a:r>
            <a:r>
              <a:rPr lang="en-US" altLang="en-US" sz="600" i="1" dirty="0">
                <a:solidFill>
                  <a:srgbClr val="000000"/>
                </a:solidFill>
                <a:cs typeface="Segoe UI" panose="020B0502040204020203" pitchFamily="34" charset="0"/>
              </a:rPr>
              <a:t> </a:t>
            </a:r>
            <a:endParaRPr lang="en-US" sz="600" dirty="0">
              <a:solidFill>
                <a:prstClr val="black"/>
              </a:solidFill>
            </a:endParaRPr>
          </a:p>
        </p:txBody>
      </p:sp>
    </p:spTree>
    <p:extLst>
      <p:ext uri="{BB962C8B-B14F-4D97-AF65-F5344CB8AC3E}">
        <p14:creationId xmlns:p14="http://schemas.microsoft.com/office/powerpoint/2010/main" val="270076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bwMode="gray">
          <a:xfrm>
            <a:off x="1537554" y="4811206"/>
            <a:ext cx="2365405" cy="16015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0" fontAlgn="base" hangingPunct="0">
              <a:spcBef>
                <a:spcPct val="0"/>
              </a:spcBef>
              <a:spcAft>
                <a:spcPts val="0"/>
              </a:spcAft>
              <a:buClr>
                <a:schemeClr val="accent1"/>
              </a:buClr>
              <a:buSzPct val="110000"/>
              <a:buFont typeface="Wingdings" pitchFamily="2" charset="2"/>
              <a:buNone/>
              <a:defRPr sz="800" spc="0" baseline="0">
                <a:solidFill>
                  <a:srgbClr val="8B8D90"/>
                </a:solidFill>
                <a:latin typeface="+mn-lt"/>
                <a:ea typeface="+mn-ea"/>
                <a:cs typeface="+mn-cs"/>
              </a:defRPr>
            </a:lvl1pPr>
            <a:lvl2pPr marL="234950" indent="0" algn="l" rtl="0" eaLnBrk="0" fontAlgn="base" hangingPunct="0">
              <a:spcBef>
                <a:spcPct val="0"/>
              </a:spcBef>
              <a:spcAft>
                <a:spcPts val="0"/>
              </a:spcAft>
              <a:buClr>
                <a:srgbClr val="917B69"/>
              </a:buClr>
              <a:buFont typeface="Arial" charset="0"/>
              <a:buNone/>
              <a:defRPr sz="800" spc="0" baseline="0">
                <a:solidFill>
                  <a:srgbClr val="8B8D90"/>
                </a:solidFill>
                <a:latin typeface="+mn-lt"/>
              </a:defRPr>
            </a:lvl2pPr>
            <a:lvl3pPr marL="400050"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3pPr>
            <a:lvl4pPr marL="579437"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4pPr>
            <a:lvl5pPr marL="754062" indent="0" algn="l" rtl="0" eaLnBrk="0" fontAlgn="base" hangingPunct="0">
              <a:spcBef>
                <a:spcPct val="0"/>
              </a:spcBef>
              <a:spcAft>
                <a:spcPts val="0"/>
              </a:spcAft>
              <a:buNone/>
              <a:defRPr sz="800" spc="0" baseline="0">
                <a:solidFill>
                  <a:srgbClr val="8B8D90"/>
                </a:solidFill>
                <a:latin typeface="+mn-lt"/>
              </a:defRPr>
            </a:lvl5pPr>
            <a:lvl6pPr marL="1374775" indent="-163513" algn="l" rtl="0" fontAlgn="base">
              <a:spcBef>
                <a:spcPct val="0"/>
              </a:spcBef>
              <a:spcAft>
                <a:spcPct val="20000"/>
              </a:spcAft>
              <a:buChar char="»"/>
              <a:defRPr sz="1400">
                <a:solidFill>
                  <a:schemeClr val="tx1"/>
                </a:solidFill>
                <a:latin typeface="+mn-lt"/>
              </a:defRPr>
            </a:lvl6pPr>
            <a:lvl7pPr marL="1831975" indent="-163513" algn="l" rtl="0" fontAlgn="base">
              <a:spcBef>
                <a:spcPct val="0"/>
              </a:spcBef>
              <a:spcAft>
                <a:spcPct val="20000"/>
              </a:spcAft>
              <a:buChar char="»"/>
              <a:defRPr sz="1400">
                <a:solidFill>
                  <a:schemeClr val="tx1"/>
                </a:solidFill>
                <a:latin typeface="+mn-lt"/>
              </a:defRPr>
            </a:lvl7pPr>
            <a:lvl8pPr marL="2289175" indent="-163513" algn="l" rtl="0" fontAlgn="base">
              <a:spcBef>
                <a:spcPct val="0"/>
              </a:spcBef>
              <a:spcAft>
                <a:spcPct val="20000"/>
              </a:spcAft>
              <a:buChar char="»"/>
              <a:defRPr sz="1400">
                <a:solidFill>
                  <a:schemeClr val="tx1"/>
                </a:solidFill>
                <a:latin typeface="+mn-lt"/>
              </a:defRPr>
            </a:lvl8pPr>
            <a:lvl9pPr marL="2746375" indent="-163513" algn="l" rtl="0" fontAlgn="base">
              <a:spcBef>
                <a:spcPct val="0"/>
              </a:spcBef>
              <a:spcAft>
                <a:spcPct val="20000"/>
              </a:spcAft>
              <a:buChar char="»"/>
              <a:defRPr sz="1400">
                <a:solidFill>
                  <a:schemeClr val="tx1"/>
                </a:solidFill>
                <a:latin typeface="+mn-lt"/>
              </a:defRPr>
            </a:lvl9pPr>
          </a:lstStyle>
          <a:p>
            <a:pPr marL="87989" lvl="1">
              <a:spcBef>
                <a:spcPts val="212"/>
              </a:spcBef>
              <a:defRPr/>
            </a:pPr>
            <a:r>
              <a:rPr lang="en-US" sz="375" dirty="0">
                <a:solidFill>
                  <a:prstClr val="black"/>
                </a:solidFill>
              </a:rPr>
              <a:t>ACC, American College of Cardiology; AHA, American Heart Association; ACEI, angiotensin-converting-enzyme inhibitor; ARB, angiotensin II receptor blocker, ARNI, angiotensin receptor neprilysin inhibitor; CV, cardiovascular; ESC, European Society of Cardiology; HF, heart failure; HFSA, Heart Failure Society of America; </a:t>
            </a:r>
            <a:r>
              <a:rPr lang="en-US" sz="375" dirty="0" err="1">
                <a:solidFill>
                  <a:prstClr val="black"/>
                </a:solidFill>
              </a:rPr>
              <a:t>HFrEF</a:t>
            </a:r>
            <a:r>
              <a:rPr lang="en-US" sz="375" dirty="0">
                <a:solidFill>
                  <a:prstClr val="black"/>
                </a:solidFill>
              </a:rPr>
              <a:t>, HF with reduced ejection fraction; NYHA, New York Heart Association</a:t>
            </a:r>
          </a:p>
        </p:txBody>
      </p:sp>
      <p:sp>
        <p:nvSpPr>
          <p:cNvPr id="8" name="Text Placeholder 3"/>
          <p:cNvSpPr txBox="1">
            <a:spLocks/>
          </p:cNvSpPr>
          <p:nvPr/>
        </p:nvSpPr>
        <p:spPr bwMode="gray">
          <a:xfrm>
            <a:off x="4788024" y="4939153"/>
            <a:ext cx="3112698" cy="17291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marL="0" indent="0" algn="r" eaLnBrk="0" hangingPunct="0">
              <a:spcAft>
                <a:spcPts val="0"/>
              </a:spcAft>
              <a:buClr>
                <a:schemeClr val="accent1"/>
              </a:buClr>
              <a:buSzPct val="110000"/>
              <a:buFont typeface="Wingdings" pitchFamily="2" charset="2"/>
              <a:buNone/>
              <a:defRPr sz="1200" spc="0" baseline="0">
                <a:solidFill>
                  <a:schemeClr val="tx1">
                    <a:lumMod val="75000"/>
                    <a:lumOff val="25000"/>
                  </a:schemeClr>
                </a:solidFill>
                <a:latin typeface="+mn-lt"/>
              </a:defRPr>
            </a:lvl1pPr>
            <a:lvl2pPr marL="234950" indent="0" eaLnBrk="0" hangingPunct="0">
              <a:spcAft>
                <a:spcPts val="0"/>
              </a:spcAft>
              <a:buClr>
                <a:srgbClr val="917B69"/>
              </a:buClr>
              <a:buFont typeface="Arial" charset="0"/>
              <a:buNone/>
              <a:defRPr sz="800" spc="0" baseline="0">
                <a:solidFill>
                  <a:srgbClr val="8B8D90"/>
                </a:solidFill>
                <a:latin typeface="+mn-lt"/>
              </a:defRPr>
            </a:lvl2pPr>
            <a:lvl3pPr marL="400050" indent="0" eaLnBrk="0" hangingPunct="0">
              <a:spcAft>
                <a:spcPts val="0"/>
              </a:spcAft>
              <a:buClr>
                <a:schemeClr val="tx1"/>
              </a:buClr>
              <a:buFont typeface="Arial" charset="0"/>
              <a:buNone/>
              <a:defRPr sz="800" spc="0" baseline="0">
                <a:solidFill>
                  <a:srgbClr val="8B8D90"/>
                </a:solidFill>
                <a:latin typeface="+mn-lt"/>
              </a:defRPr>
            </a:lvl3pPr>
            <a:lvl4pPr marL="579437" indent="0" eaLnBrk="0" hangingPunct="0">
              <a:spcAft>
                <a:spcPts val="0"/>
              </a:spcAft>
              <a:buClr>
                <a:schemeClr val="tx1"/>
              </a:buClr>
              <a:buFont typeface="Arial" charset="0"/>
              <a:buNone/>
              <a:defRPr sz="800" spc="0" baseline="0">
                <a:solidFill>
                  <a:srgbClr val="8B8D90"/>
                </a:solidFill>
                <a:latin typeface="+mn-lt"/>
              </a:defRPr>
            </a:lvl4pPr>
            <a:lvl5pPr marL="754062" indent="0" eaLnBrk="0" hangingPunct="0">
              <a:spcAft>
                <a:spcPts val="0"/>
              </a:spcAft>
              <a:buNone/>
              <a:defRPr sz="800" spc="0" baseline="0">
                <a:solidFill>
                  <a:srgbClr val="8B8D90"/>
                </a:solidFill>
                <a:latin typeface="+mn-lt"/>
              </a:defRPr>
            </a:lvl5pPr>
            <a:lvl6pPr marL="1374775" indent="-163513" fontAlgn="base">
              <a:spcBef>
                <a:spcPct val="0"/>
              </a:spcBef>
              <a:spcAft>
                <a:spcPct val="20000"/>
              </a:spcAft>
              <a:buChar char="»"/>
              <a:defRPr sz="1400">
                <a:latin typeface="+mn-lt"/>
              </a:defRPr>
            </a:lvl6pPr>
            <a:lvl7pPr marL="1831975" indent="-163513" fontAlgn="base">
              <a:spcBef>
                <a:spcPct val="0"/>
              </a:spcBef>
              <a:spcAft>
                <a:spcPct val="20000"/>
              </a:spcAft>
              <a:buChar char="»"/>
              <a:defRPr sz="1400">
                <a:latin typeface="+mn-lt"/>
              </a:defRPr>
            </a:lvl7pPr>
            <a:lvl8pPr marL="2289175" indent="-163513" fontAlgn="base">
              <a:spcBef>
                <a:spcPct val="0"/>
              </a:spcBef>
              <a:spcAft>
                <a:spcPct val="20000"/>
              </a:spcAft>
              <a:buChar char="»"/>
              <a:defRPr sz="1400">
                <a:latin typeface="+mn-lt"/>
              </a:defRPr>
            </a:lvl8pPr>
            <a:lvl9pPr marL="2746375" indent="-163513" fontAlgn="base">
              <a:spcBef>
                <a:spcPct val="0"/>
              </a:spcBef>
              <a:spcAft>
                <a:spcPct val="20000"/>
              </a:spcAft>
              <a:buChar char="»"/>
              <a:defRPr sz="1400">
                <a:latin typeface="+mn-lt"/>
              </a:defRPr>
            </a:lvl9pPr>
          </a:lstStyle>
          <a:p>
            <a:pPr algn="l" fontAlgn="base">
              <a:spcBef>
                <a:spcPct val="0"/>
              </a:spcBef>
              <a:buClr>
                <a:srgbClr val="FCAF17"/>
              </a:buClr>
              <a:defRPr/>
            </a:pPr>
            <a:r>
              <a:rPr lang="en-US" sz="600" dirty="0">
                <a:solidFill>
                  <a:prstClr val="black"/>
                </a:solidFill>
              </a:rPr>
              <a:t>Ponikowski et al. Eur Heart J. 21 May 2016. doi:10.1093/</a:t>
            </a:r>
            <a:r>
              <a:rPr lang="en-US" sz="600" dirty="0" err="1">
                <a:solidFill>
                  <a:prstClr val="black"/>
                </a:solidFill>
              </a:rPr>
              <a:t>eurheartj</a:t>
            </a:r>
            <a:r>
              <a:rPr lang="en-US" sz="600" dirty="0">
                <a:solidFill>
                  <a:prstClr val="black"/>
                </a:solidFill>
              </a:rPr>
              <a:t>/ehw128; 2. </a:t>
            </a:r>
            <a:r>
              <a:rPr lang="fr-FR" sz="600" dirty="0" err="1">
                <a:solidFill>
                  <a:prstClr val="black"/>
                </a:solidFill>
              </a:rPr>
              <a:t>Desai</a:t>
            </a:r>
            <a:r>
              <a:rPr lang="fr-FR" sz="600" dirty="0">
                <a:solidFill>
                  <a:prstClr val="black"/>
                </a:solidFill>
              </a:rPr>
              <a:t> et al. </a:t>
            </a:r>
            <a:r>
              <a:rPr lang="fr-FR" sz="600" dirty="0" err="1">
                <a:solidFill>
                  <a:prstClr val="black"/>
                </a:solidFill>
              </a:rPr>
              <a:t>Eur</a:t>
            </a:r>
            <a:r>
              <a:rPr lang="fr-FR" sz="600" dirty="0">
                <a:solidFill>
                  <a:prstClr val="black"/>
                </a:solidFill>
              </a:rPr>
              <a:t> </a:t>
            </a:r>
            <a:r>
              <a:rPr lang="fr-FR" sz="600" dirty="0" err="1">
                <a:solidFill>
                  <a:prstClr val="black"/>
                </a:solidFill>
              </a:rPr>
              <a:t>Heart</a:t>
            </a:r>
            <a:r>
              <a:rPr lang="fr-FR" sz="600" dirty="0">
                <a:solidFill>
                  <a:prstClr val="black"/>
                </a:solidFill>
              </a:rPr>
              <a:t> J. 2015; 36:1990–1997; 3. </a:t>
            </a:r>
            <a:r>
              <a:rPr lang="fr-FR" sz="600" dirty="0" err="1">
                <a:solidFill>
                  <a:prstClr val="black"/>
                </a:solidFill>
              </a:rPr>
              <a:t>Packer</a:t>
            </a:r>
            <a:r>
              <a:rPr lang="fr-FR" sz="600" dirty="0">
                <a:solidFill>
                  <a:prstClr val="black"/>
                </a:solidFill>
              </a:rPr>
              <a:t> D et al. Circulation. 2009; 120:2170–2176</a:t>
            </a:r>
            <a:endParaRPr lang="en-US" sz="600" dirty="0">
              <a:solidFill>
                <a:prstClr val="black"/>
              </a:solidFill>
            </a:endParaRPr>
          </a:p>
          <a:p>
            <a:pPr algn="l" fontAlgn="base">
              <a:spcBef>
                <a:spcPct val="0"/>
              </a:spcBef>
              <a:buClr>
                <a:srgbClr val="FCAF17"/>
              </a:buClr>
              <a:defRPr/>
            </a:pPr>
            <a:endParaRPr lang="en-US" sz="600" dirty="0">
              <a:solidFill>
                <a:prstClr val="black"/>
              </a:solidFill>
            </a:endParaRPr>
          </a:p>
        </p:txBody>
      </p:sp>
      <p:graphicFrame>
        <p:nvGraphicFramePr>
          <p:cNvPr id="9" name="Content Placeholder 2"/>
          <p:cNvGraphicFramePr>
            <a:graphicFrameLocks/>
          </p:cNvGraphicFramePr>
          <p:nvPr>
            <p:extLst/>
          </p:nvPr>
        </p:nvGraphicFramePr>
        <p:xfrm>
          <a:off x="1435861" y="917991"/>
          <a:ext cx="6192397" cy="2098633"/>
        </p:xfrm>
        <a:graphic>
          <a:graphicData uri="http://schemas.openxmlformats.org/drawingml/2006/table">
            <a:tbl>
              <a:tblPr firstRow="1" bandRow="1">
                <a:tableStyleId>{5C22544A-7EE6-4342-B048-85BDC9FD1C3A}</a:tableStyleId>
              </a:tblPr>
              <a:tblGrid>
                <a:gridCol w="4962130">
                  <a:extLst>
                    <a:ext uri="{9D8B030D-6E8A-4147-A177-3AD203B41FA5}">
                      <a16:colId xmlns="" xmlns:a16="http://schemas.microsoft.com/office/drawing/2014/main" val="20000"/>
                    </a:ext>
                  </a:extLst>
                </a:gridCol>
                <a:gridCol w="631883">
                  <a:extLst>
                    <a:ext uri="{9D8B030D-6E8A-4147-A177-3AD203B41FA5}">
                      <a16:colId xmlns="" xmlns:a16="http://schemas.microsoft.com/office/drawing/2014/main" val="20001"/>
                    </a:ext>
                  </a:extLst>
                </a:gridCol>
                <a:gridCol w="598384">
                  <a:extLst>
                    <a:ext uri="{9D8B030D-6E8A-4147-A177-3AD203B41FA5}">
                      <a16:colId xmlns="" xmlns:a16="http://schemas.microsoft.com/office/drawing/2014/main" val="20002"/>
                    </a:ext>
                  </a:extLst>
                </a:gridCol>
              </a:tblGrid>
              <a:tr h="555452">
                <a:tc gridSpan="3">
                  <a:txBody>
                    <a:bodyPr/>
                    <a:lstStyle/>
                    <a:p>
                      <a:pPr algn="ctr"/>
                      <a:r>
                        <a:rPr lang="en-US" sz="1300" b="1" i="0" u="none" strike="noStrike" kern="1200" baseline="0" dirty="0" smtClean="0">
                          <a:solidFill>
                            <a:schemeClr val="tx1"/>
                          </a:solidFill>
                          <a:latin typeface="+mn-lt"/>
                          <a:ea typeface="+mn-ea"/>
                          <a:cs typeface="+mn-cs"/>
                        </a:rPr>
                        <a:t>Recommendations for the management of ventricular </a:t>
                      </a:r>
                      <a:r>
                        <a:rPr lang="en-US" sz="1300" b="1" i="0" u="none" strike="noStrike" kern="1200" baseline="0" dirty="0" err="1" smtClean="0">
                          <a:solidFill>
                            <a:schemeClr val="tx1"/>
                          </a:solidFill>
                          <a:latin typeface="+mn-lt"/>
                          <a:ea typeface="+mn-ea"/>
                          <a:cs typeface="+mn-cs"/>
                        </a:rPr>
                        <a:t>tachyarrhythmias</a:t>
                      </a:r>
                      <a:r>
                        <a:rPr lang="en-US" sz="1300" b="1" i="0" u="none" strike="noStrike" kern="1200" baseline="0" dirty="0" smtClean="0">
                          <a:solidFill>
                            <a:schemeClr val="tx1"/>
                          </a:solidFill>
                          <a:latin typeface="+mn-lt"/>
                          <a:ea typeface="+mn-ea"/>
                          <a:cs typeface="+mn-cs"/>
                        </a:rPr>
                        <a:t> in heart failure</a:t>
                      </a:r>
                      <a:endParaRPr lang="en-US" sz="1300" b="1" i="0" u="none" strike="noStrike" kern="1200" baseline="0" dirty="0">
                        <a:solidFill>
                          <a:schemeClr val="tx1"/>
                        </a:solidFill>
                        <a:latin typeface="+mn-lt"/>
                        <a:ea typeface="+mn-ea"/>
                        <a:cs typeface="+mn-cs"/>
                      </a:endParaRPr>
                    </a:p>
                  </a:txBody>
                  <a:tcPr marL="48262" marR="48262" marT="24149" marB="24149" anchor="ctr">
                    <a:lnL w="76200" cap="flat" cmpd="sng" algn="ctr">
                      <a:solidFill>
                        <a:srgbClr val="D5EEF0"/>
                      </a:solidFill>
                      <a:prstDash val="solid"/>
                      <a:round/>
                      <a:headEnd type="none" w="med" len="med"/>
                      <a:tailEnd type="none" w="med" len="med"/>
                    </a:lnL>
                    <a:lnR w="76200" cap="flat" cmpd="sng" algn="ctr">
                      <a:solidFill>
                        <a:srgbClr val="D5EEF0"/>
                      </a:solidFill>
                      <a:prstDash val="solid"/>
                      <a:round/>
                      <a:headEnd type="none" w="med" len="med"/>
                      <a:tailEnd type="none" w="med" len="med"/>
                    </a:lnR>
                    <a:lnT w="76200" cap="flat" cmpd="sng" algn="ctr">
                      <a:solidFill>
                        <a:srgbClr val="D5EEF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5EEF0"/>
                    </a:solidFill>
                  </a:tcPr>
                </a:tc>
                <a:tc hMerge="1">
                  <a:txBody>
                    <a:bodyPr/>
                    <a:lstStyle/>
                    <a:p>
                      <a:pPr algn="ctr"/>
                      <a:endParaRPr lang="en-US" sz="2400" baseline="30000" dirty="0"/>
                    </a:p>
                  </a:txBody>
                  <a:tcPr anchor="ctr">
                    <a:solidFill>
                      <a:srgbClr val="667580"/>
                    </a:solidFill>
                  </a:tcPr>
                </a:tc>
                <a:tc hMerge="1">
                  <a:txBody>
                    <a:bodyPr/>
                    <a:lstStyle/>
                    <a:p>
                      <a:pPr algn="ctr"/>
                      <a:endParaRPr lang="en-US" sz="2400" baseline="30000" dirty="0"/>
                    </a:p>
                  </a:txBody>
                  <a:tcPr anchor="ctr">
                    <a:solidFill>
                      <a:srgbClr val="667580"/>
                    </a:solidFill>
                  </a:tcPr>
                </a:tc>
                <a:extLst>
                  <a:ext uri="{0D108BD9-81ED-4DB2-BD59-A6C34878D82A}">
                    <a16:rowId xmlns="" xmlns:a16="http://schemas.microsoft.com/office/drawing/2014/main" val="10000"/>
                  </a:ext>
                </a:extLst>
              </a:tr>
              <a:tr h="329022">
                <a:tc>
                  <a:txBody>
                    <a:bodyPr/>
                    <a:lstStyle/>
                    <a:p>
                      <a:pPr algn="ctr"/>
                      <a:r>
                        <a:rPr lang="en-US" sz="1300" b="1" i="0" u="none" strike="noStrike" kern="1200" baseline="0" dirty="0" smtClean="0">
                          <a:solidFill>
                            <a:schemeClr val="tx1"/>
                          </a:solidFill>
                          <a:latin typeface="+mn-lt"/>
                          <a:ea typeface="+mn-ea"/>
                          <a:cs typeface="+mn-cs"/>
                        </a:rPr>
                        <a:t>Recommendations</a:t>
                      </a:r>
                      <a:endParaRPr lang="en-US" sz="1300" b="1" i="0" u="none" strike="noStrike" kern="1200" baseline="0" dirty="0">
                        <a:solidFill>
                          <a:schemeClr val="tx1"/>
                        </a:solidFill>
                        <a:latin typeface="+mn-lt"/>
                        <a:ea typeface="+mn-ea"/>
                        <a:cs typeface="+mn-cs"/>
                      </a:endParaRPr>
                    </a:p>
                  </a:txBody>
                  <a:tcPr marL="48262" marR="48262" marT="24149" marB="24149" anchor="ctr">
                    <a:lnL w="76200" cap="flat" cmpd="sng" algn="ctr">
                      <a:solidFill>
                        <a:srgbClr val="D5EEF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i="0" u="none" strike="noStrike" kern="1200" baseline="0" dirty="0" smtClean="0">
                          <a:solidFill>
                            <a:schemeClr val="tx1"/>
                          </a:solidFill>
                          <a:latin typeface="+mn-lt"/>
                          <a:ea typeface="+mn-ea"/>
                          <a:cs typeface="+mn-cs"/>
                        </a:rPr>
                        <a:t>Class</a:t>
                      </a:r>
                      <a:endParaRPr lang="en-US" sz="1300" baseline="30000" dirty="0">
                        <a:solidFill>
                          <a:schemeClr val="tx1"/>
                        </a:solidFill>
                      </a:endParaRPr>
                    </a:p>
                  </a:txBody>
                  <a:tcPr marL="48262" marR="48262" marT="24149" marB="24149" anchor="ct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1" i="0" u="none" strike="noStrike" kern="1200" baseline="0" dirty="0" smtClean="0">
                          <a:solidFill>
                            <a:schemeClr val="tx1"/>
                          </a:solidFill>
                          <a:latin typeface="+mn-lt"/>
                          <a:ea typeface="+mn-ea"/>
                          <a:cs typeface="+mn-cs"/>
                        </a:rPr>
                        <a:t>Level</a:t>
                      </a:r>
                      <a:endParaRPr lang="en-US" sz="1300" baseline="30000" dirty="0">
                        <a:solidFill>
                          <a:schemeClr val="tx1"/>
                        </a:solidFill>
                      </a:endParaRPr>
                    </a:p>
                  </a:txBody>
                  <a:tcPr marL="48262" marR="48262" marT="24149" marB="24149" anchor="ctr">
                    <a:lnR w="76200" cap="flat" cmpd="sng" algn="ctr">
                      <a:solidFill>
                        <a:srgbClr val="D5EEF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214159">
                <a:tc>
                  <a:txBody>
                    <a:bodyPr/>
                    <a:lstStyle/>
                    <a:p>
                      <a:pPr>
                        <a:lnSpc>
                          <a:spcPct val="150000"/>
                        </a:lnSpc>
                      </a:pPr>
                      <a:r>
                        <a:rPr lang="en-US" sz="1300" dirty="0" smtClean="0"/>
                        <a:t>Treatment with beta-blocker, MRA and </a:t>
                      </a:r>
                      <a:r>
                        <a:rPr lang="en-US" sz="1300" b="1" dirty="0" err="1" smtClean="0"/>
                        <a:t>sacubitril</a:t>
                      </a:r>
                      <a:r>
                        <a:rPr lang="en-US" sz="1300" b="1" dirty="0" smtClean="0"/>
                        <a:t>/valsartan </a:t>
                      </a:r>
                      <a:r>
                        <a:rPr lang="en-US" sz="1300" dirty="0" smtClean="0"/>
                        <a:t>reduces the </a:t>
                      </a:r>
                      <a:r>
                        <a:rPr lang="en-US" sz="1300" b="1" dirty="0" smtClean="0"/>
                        <a:t>risk of sudden death </a:t>
                      </a:r>
                      <a:r>
                        <a:rPr lang="en-US" sz="1300" dirty="0" smtClean="0"/>
                        <a:t>and is recommended for patients with </a:t>
                      </a:r>
                      <a:r>
                        <a:rPr lang="en-US" sz="1300" dirty="0" err="1" smtClean="0"/>
                        <a:t>HFrEF</a:t>
                      </a:r>
                      <a:r>
                        <a:rPr lang="en-US" sz="1300" dirty="0" smtClean="0"/>
                        <a:t> and ventricular arrhythmias (as for other patients) (Section 10.2).</a:t>
                      </a:r>
                      <a:endParaRPr lang="en-US" sz="1300" dirty="0"/>
                    </a:p>
                  </a:txBody>
                  <a:tcPr marL="48262" marR="48262" marT="24149" marB="24149">
                    <a:lnL w="76200" cap="flat" cmpd="sng" algn="ctr">
                      <a:solidFill>
                        <a:srgbClr val="D5EEF0"/>
                      </a:solidFill>
                      <a:prstDash val="solid"/>
                      <a:round/>
                      <a:headEnd type="none" w="med" len="med"/>
                      <a:tailEnd type="none" w="med" len="med"/>
                    </a:lnL>
                    <a:lnT w="12700" cap="flat" cmpd="sng" algn="ctr">
                      <a:solidFill>
                        <a:schemeClr val="tx1"/>
                      </a:solidFill>
                      <a:prstDash val="solid"/>
                      <a:round/>
                      <a:headEnd type="none" w="med" len="med"/>
                      <a:tailEnd type="none" w="med" len="med"/>
                    </a:lnT>
                    <a:lnB w="76200" cap="flat" cmpd="sng" algn="ctr">
                      <a:solidFill>
                        <a:srgbClr val="D5EEF0"/>
                      </a:solidFill>
                      <a:prstDash val="solid"/>
                      <a:round/>
                      <a:headEnd type="none" w="med" len="med"/>
                      <a:tailEnd type="none" w="med" len="med"/>
                    </a:lnB>
                    <a:noFill/>
                  </a:tcPr>
                </a:tc>
                <a:tc>
                  <a:txBody>
                    <a:bodyPr/>
                    <a:lstStyle/>
                    <a:p>
                      <a:pPr algn="ctr">
                        <a:lnSpc>
                          <a:spcPct val="150000"/>
                        </a:lnSpc>
                      </a:pPr>
                      <a:r>
                        <a:rPr lang="en-US" sz="1300" b="1" i="0" u="none" strike="noStrike" kern="1200" baseline="0" dirty="0" smtClean="0">
                          <a:solidFill>
                            <a:schemeClr val="dk1"/>
                          </a:solidFill>
                          <a:latin typeface="+mn-lt"/>
                          <a:ea typeface="+mn-ea"/>
                          <a:cs typeface="+mn-cs"/>
                        </a:rPr>
                        <a:t>I</a:t>
                      </a:r>
                      <a:endParaRPr lang="en-US" sz="1300" b="1" i="0" u="none" strike="noStrike" kern="1200" baseline="0" dirty="0">
                        <a:solidFill>
                          <a:schemeClr val="dk1"/>
                        </a:solidFill>
                        <a:latin typeface="+mn-lt"/>
                        <a:ea typeface="+mn-ea"/>
                        <a:cs typeface="+mn-cs"/>
                      </a:endParaRPr>
                    </a:p>
                  </a:txBody>
                  <a:tcPr marL="48262" marR="48262" marT="24149" marB="24149" anchor="ctr">
                    <a:lnT w="12700" cap="flat" cmpd="sng" algn="ctr">
                      <a:solidFill>
                        <a:schemeClr val="tx1"/>
                      </a:solidFill>
                      <a:prstDash val="solid"/>
                      <a:round/>
                      <a:headEnd type="none" w="med" len="med"/>
                      <a:tailEnd type="none" w="med" len="med"/>
                    </a:lnT>
                    <a:lnB w="76200" cap="flat" cmpd="sng" algn="ctr">
                      <a:solidFill>
                        <a:srgbClr val="D5EEF0"/>
                      </a:solidFill>
                      <a:prstDash val="solid"/>
                      <a:round/>
                      <a:headEnd type="none" w="med" len="med"/>
                      <a:tailEnd type="none" w="med" len="med"/>
                    </a:lnB>
                    <a:solidFill>
                      <a:srgbClr val="92D050"/>
                    </a:solidFill>
                  </a:tcPr>
                </a:tc>
                <a:tc>
                  <a:txBody>
                    <a:bodyPr/>
                    <a:lstStyle/>
                    <a:p>
                      <a:pPr algn="ctr">
                        <a:lnSpc>
                          <a:spcPct val="150000"/>
                        </a:lnSpc>
                      </a:pPr>
                      <a:r>
                        <a:rPr lang="en-US" sz="1300" b="1" i="0" u="none" strike="noStrike" kern="1200" baseline="0" dirty="0" smtClean="0">
                          <a:solidFill>
                            <a:schemeClr val="bg1"/>
                          </a:solidFill>
                          <a:latin typeface="+mn-lt"/>
                          <a:ea typeface="+mn-ea"/>
                          <a:cs typeface="+mn-cs"/>
                        </a:rPr>
                        <a:t>A</a:t>
                      </a:r>
                      <a:endParaRPr lang="en-US" sz="1300" b="1" i="0" u="none" strike="noStrike" kern="1200" baseline="0" dirty="0">
                        <a:solidFill>
                          <a:schemeClr val="bg1"/>
                        </a:solidFill>
                        <a:latin typeface="+mn-lt"/>
                        <a:ea typeface="+mn-ea"/>
                        <a:cs typeface="+mn-cs"/>
                      </a:endParaRPr>
                    </a:p>
                  </a:txBody>
                  <a:tcPr marL="48262" marR="48262" marT="24149" marB="24149" anchor="ctr">
                    <a:lnR w="76200" cap="flat" cmpd="sng" algn="ctr">
                      <a:solidFill>
                        <a:srgbClr val="D5EEF0"/>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D5EEF0"/>
                      </a:solidFill>
                      <a:prstDash val="solid"/>
                      <a:round/>
                      <a:headEnd type="none" w="med" len="med"/>
                      <a:tailEnd type="none" w="med" len="med"/>
                    </a:lnB>
                    <a:solidFill>
                      <a:srgbClr val="004F9B"/>
                    </a:solidFill>
                  </a:tcPr>
                </a:tc>
                <a:extLst>
                  <a:ext uri="{0D108BD9-81ED-4DB2-BD59-A6C34878D82A}">
                    <a16:rowId xmlns="" xmlns:a16="http://schemas.microsoft.com/office/drawing/2014/main" val="10002"/>
                  </a:ext>
                </a:extLst>
              </a:tr>
            </a:tbl>
          </a:graphicData>
        </a:graphic>
      </p:graphicFrame>
      <p:sp>
        <p:nvSpPr>
          <p:cNvPr id="10" name="TextBox 9"/>
          <p:cNvSpPr txBox="1"/>
          <p:nvPr/>
        </p:nvSpPr>
        <p:spPr>
          <a:xfrm>
            <a:off x="1306774" y="3193573"/>
            <a:ext cx="6504381" cy="1485984"/>
          </a:xfrm>
          <a:prstGeom prst="rect">
            <a:avLst/>
          </a:prstGeom>
          <a:noFill/>
        </p:spPr>
        <p:txBody>
          <a:bodyPr wrap="square" rtlCol="0">
            <a:spAutoFit/>
          </a:bodyPr>
          <a:lstStyle/>
          <a:p>
            <a:pPr marL="0" lvl="1" algn="just" fontAlgn="base">
              <a:spcBef>
                <a:spcPct val="75000"/>
              </a:spcBef>
              <a:spcAft>
                <a:spcPct val="0"/>
              </a:spcAft>
              <a:buClr>
                <a:srgbClr val="FCAF17"/>
              </a:buClr>
              <a:buSzPct val="110000"/>
              <a:defRPr/>
            </a:pPr>
            <a:r>
              <a:rPr lang="en-US" sz="1125" b="1" kern="0" dirty="0">
                <a:solidFill>
                  <a:srgbClr val="000000"/>
                </a:solidFill>
              </a:rPr>
              <a:t>Novartis position</a:t>
            </a:r>
          </a:p>
          <a:p>
            <a:pPr marL="179567" lvl="1" indent="-179567" algn="just" fontAlgn="base">
              <a:spcBef>
                <a:spcPct val="75000"/>
              </a:spcBef>
              <a:spcAft>
                <a:spcPct val="0"/>
              </a:spcAft>
              <a:buClr>
                <a:srgbClr val="FCAF17"/>
              </a:buClr>
              <a:buSzPct val="110000"/>
              <a:buFont typeface="Arial" panose="020B0604020202020204" pitchFamily="34" charset="0"/>
              <a:buChar char="•"/>
              <a:defRPr/>
            </a:pPr>
            <a:r>
              <a:rPr lang="en-US" sz="1125" dirty="0">
                <a:solidFill>
                  <a:srgbClr val="000000"/>
                </a:solidFill>
              </a:rPr>
              <a:t>Sudden cardiac death accounts for about 39-45% of all the cardiovascular deaths</a:t>
            </a:r>
            <a:r>
              <a:rPr lang="en-US" sz="1125" baseline="30000" dirty="0">
                <a:solidFill>
                  <a:srgbClr val="000000"/>
                </a:solidFill>
              </a:rPr>
              <a:t>2,3</a:t>
            </a:r>
          </a:p>
          <a:p>
            <a:pPr marL="179567" lvl="1" indent="-179567" algn="just" fontAlgn="base">
              <a:spcBef>
                <a:spcPct val="75000"/>
              </a:spcBef>
              <a:spcAft>
                <a:spcPct val="0"/>
              </a:spcAft>
              <a:buClr>
                <a:srgbClr val="FCAF17"/>
              </a:buClr>
              <a:buSzPct val="110000"/>
              <a:buFont typeface="Arial" panose="020B0604020202020204" pitchFamily="34" charset="0"/>
              <a:buChar char="•"/>
              <a:defRPr/>
            </a:pPr>
            <a:r>
              <a:rPr lang="en-US" sz="1125" dirty="0">
                <a:solidFill>
                  <a:srgbClr val="000000"/>
                </a:solidFill>
              </a:rPr>
              <a:t>In PARADIGM-HF trial, </a:t>
            </a:r>
            <a:r>
              <a:rPr lang="en-US" sz="1125" dirty="0" err="1">
                <a:solidFill>
                  <a:srgbClr val="000000"/>
                </a:solidFill>
              </a:rPr>
              <a:t>sacubitril</a:t>
            </a:r>
            <a:r>
              <a:rPr lang="en-US" sz="1125" dirty="0">
                <a:solidFill>
                  <a:srgbClr val="000000"/>
                </a:solidFill>
              </a:rPr>
              <a:t>/valsartan significantly reduced the risk of sudden cardiac death compared with </a:t>
            </a:r>
            <a:r>
              <a:rPr lang="en-US" sz="1125" dirty="0" err="1">
                <a:solidFill>
                  <a:srgbClr val="000000"/>
                </a:solidFill>
              </a:rPr>
              <a:t>enalapril</a:t>
            </a:r>
            <a:r>
              <a:rPr lang="en-US" sz="1125" dirty="0">
                <a:solidFill>
                  <a:srgbClr val="000000"/>
                </a:solidFill>
              </a:rPr>
              <a:t> (HR: 0.80, 95% CI 0.68–0.94, P=0.008) in patients with HFrEF</a:t>
            </a:r>
            <a:r>
              <a:rPr lang="en-US" sz="1125" baseline="30000" dirty="0">
                <a:solidFill>
                  <a:srgbClr val="000000"/>
                </a:solidFill>
              </a:rPr>
              <a:t>2</a:t>
            </a:r>
          </a:p>
          <a:p>
            <a:pPr marL="179567" lvl="1" indent="-179567" algn="just" fontAlgn="base">
              <a:spcBef>
                <a:spcPct val="75000"/>
              </a:spcBef>
              <a:spcAft>
                <a:spcPct val="0"/>
              </a:spcAft>
              <a:buClr>
                <a:srgbClr val="FCAF17"/>
              </a:buClr>
              <a:buSzPct val="110000"/>
              <a:buFont typeface="Arial" panose="020B0604020202020204" pitchFamily="34" charset="0"/>
              <a:buChar char="•"/>
              <a:defRPr/>
            </a:pPr>
            <a:r>
              <a:rPr lang="de-CH" sz="1125" dirty="0" err="1">
                <a:solidFill>
                  <a:srgbClr val="000000"/>
                </a:solidFill>
              </a:rPr>
              <a:t>Prevalence</a:t>
            </a:r>
            <a:r>
              <a:rPr lang="de-CH" sz="1125" dirty="0">
                <a:solidFill>
                  <a:srgbClr val="000000"/>
                </a:solidFill>
              </a:rPr>
              <a:t> </a:t>
            </a:r>
            <a:r>
              <a:rPr lang="de-CH" sz="1125" dirty="0" err="1">
                <a:solidFill>
                  <a:srgbClr val="000000"/>
                </a:solidFill>
              </a:rPr>
              <a:t>of</a:t>
            </a:r>
            <a:r>
              <a:rPr lang="de-CH" sz="1125" dirty="0">
                <a:solidFill>
                  <a:srgbClr val="000000"/>
                </a:solidFill>
              </a:rPr>
              <a:t> non </a:t>
            </a:r>
            <a:r>
              <a:rPr lang="de-CH" sz="1125" dirty="0" err="1">
                <a:solidFill>
                  <a:srgbClr val="000000"/>
                </a:solidFill>
              </a:rPr>
              <a:t>sustained</a:t>
            </a:r>
            <a:r>
              <a:rPr lang="de-CH" sz="1125" dirty="0">
                <a:solidFill>
                  <a:srgbClr val="000000"/>
                </a:solidFill>
              </a:rPr>
              <a:t> VT </a:t>
            </a:r>
            <a:r>
              <a:rPr lang="de-CH" sz="1125" dirty="0" err="1">
                <a:solidFill>
                  <a:srgbClr val="000000"/>
                </a:solidFill>
              </a:rPr>
              <a:t>is</a:t>
            </a:r>
            <a:r>
              <a:rPr lang="de-CH" sz="1125" dirty="0">
                <a:solidFill>
                  <a:srgbClr val="000000"/>
                </a:solidFill>
              </a:rPr>
              <a:t> high in </a:t>
            </a:r>
            <a:r>
              <a:rPr lang="de-CH" sz="1125" dirty="0" err="1">
                <a:solidFill>
                  <a:srgbClr val="000000"/>
                </a:solidFill>
              </a:rPr>
              <a:t>HFrEF</a:t>
            </a:r>
            <a:r>
              <a:rPr lang="de-CH" sz="1125" dirty="0">
                <a:solidFill>
                  <a:srgbClr val="000000"/>
                </a:solidFill>
              </a:rPr>
              <a:t>, </a:t>
            </a:r>
            <a:r>
              <a:rPr lang="de-CH" sz="1125" dirty="0" err="1">
                <a:solidFill>
                  <a:srgbClr val="000000"/>
                </a:solidFill>
              </a:rPr>
              <a:t>and</a:t>
            </a:r>
            <a:r>
              <a:rPr lang="de-CH" sz="1125" dirty="0">
                <a:solidFill>
                  <a:srgbClr val="000000"/>
                </a:solidFill>
              </a:rPr>
              <a:t> </a:t>
            </a:r>
            <a:r>
              <a:rPr lang="de-CH" sz="1125" dirty="0" err="1">
                <a:solidFill>
                  <a:srgbClr val="000000"/>
                </a:solidFill>
              </a:rPr>
              <a:t>concerns</a:t>
            </a:r>
            <a:r>
              <a:rPr lang="de-CH" sz="1125" dirty="0">
                <a:solidFill>
                  <a:srgbClr val="000000"/>
                </a:solidFill>
              </a:rPr>
              <a:t> </a:t>
            </a:r>
            <a:r>
              <a:rPr lang="de-CH" sz="1125" dirty="0" err="1">
                <a:solidFill>
                  <a:srgbClr val="000000"/>
                </a:solidFill>
              </a:rPr>
              <a:t>up</a:t>
            </a:r>
            <a:r>
              <a:rPr lang="de-CH" sz="1125" dirty="0">
                <a:solidFill>
                  <a:srgbClr val="000000"/>
                </a:solidFill>
              </a:rPr>
              <a:t> to 50% </a:t>
            </a:r>
            <a:r>
              <a:rPr lang="de-CH" sz="1125" dirty="0" err="1">
                <a:solidFill>
                  <a:srgbClr val="000000"/>
                </a:solidFill>
              </a:rPr>
              <a:t>of</a:t>
            </a:r>
            <a:r>
              <a:rPr lang="de-CH" sz="1125" dirty="0">
                <a:solidFill>
                  <a:srgbClr val="000000"/>
                </a:solidFill>
              </a:rPr>
              <a:t> </a:t>
            </a:r>
            <a:r>
              <a:rPr lang="de-CH" sz="1125" dirty="0" err="1">
                <a:solidFill>
                  <a:srgbClr val="000000"/>
                </a:solidFill>
              </a:rPr>
              <a:t>patients</a:t>
            </a:r>
            <a:endParaRPr lang="en-US" sz="1125" dirty="0">
              <a:solidFill>
                <a:srgbClr val="000000"/>
              </a:solidFill>
            </a:endParaRPr>
          </a:p>
          <a:p>
            <a:pPr fontAlgn="base">
              <a:spcBef>
                <a:spcPct val="0"/>
              </a:spcBef>
              <a:spcAft>
                <a:spcPct val="0"/>
              </a:spcAft>
              <a:defRPr/>
            </a:pPr>
            <a:endParaRPr lang="en-US" sz="900" dirty="0">
              <a:solidFill>
                <a:prstClr val="black"/>
              </a:solidFill>
            </a:endParaRPr>
          </a:p>
        </p:txBody>
      </p:sp>
      <p:sp>
        <p:nvSpPr>
          <p:cNvPr id="11" name="Title 2"/>
          <p:cNvSpPr txBox="1">
            <a:spLocks/>
          </p:cNvSpPr>
          <p:nvPr/>
        </p:nvSpPr>
        <p:spPr>
          <a:xfrm>
            <a:off x="1306774" y="152527"/>
            <a:ext cx="6224552" cy="494985"/>
          </a:xfrm>
          <a:prstGeom prst="rect">
            <a:avLst/>
          </a:prstGeom>
        </p:spPr>
        <p:txBody>
          <a:bodyPr vert="horz" lIns="0" tIns="48269" rIns="0" bIns="48269" rtlCol="0" anchor="ctr">
            <a:noAutofit/>
          </a:bodyPr>
          <a:lstStyle>
            <a:lvl1pPr algn="l" defTabSz="914284" rtl="0" eaLnBrk="1" latinLnBrk="0" hangingPunct="1">
              <a:spcBef>
                <a:spcPct val="0"/>
              </a:spcBef>
              <a:buNone/>
              <a:defRPr sz="2400" b="1" kern="1200">
                <a:solidFill>
                  <a:schemeClr val="tx1"/>
                </a:solidFill>
                <a:latin typeface="+mj-lt"/>
                <a:ea typeface="+mj-ea"/>
                <a:cs typeface="Arial" panose="020B0604020202020204" pitchFamily="34" charset="0"/>
              </a:defRPr>
            </a:lvl1pPr>
          </a:lstStyle>
          <a:p>
            <a:pPr>
              <a:spcBef>
                <a:spcPts val="225"/>
              </a:spcBef>
              <a:defRPr/>
            </a:pPr>
            <a:r>
              <a:rPr lang="en-US" sz="1800" dirty="0">
                <a:solidFill>
                  <a:srgbClr val="000000"/>
                </a:solidFill>
              </a:rPr>
              <a:t>Management of ventricular arrhythmias </a:t>
            </a:r>
            <a:r>
              <a:rPr lang="en-US" sz="1800" b="0" dirty="0">
                <a:solidFill>
                  <a:srgbClr val="000000"/>
                </a:solidFill>
              </a:rPr>
              <a:t>(Page 34)</a:t>
            </a:r>
          </a:p>
          <a:p>
            <a:pPr>
              <a:spcBef>
                <a:spcPts val="225"/>
              </a:spcBef>
              <a:defRPr/>
            </a:pPr>
            <a:r>
              <a:rPr lang="en-US" sz="1800" b="0" dirty="0">
                <a:solidFill>
                  <a:srgbClr val="000000"/>
                </a:solidFill>
              </a:rPr>
              <a:t>Class IA recommendation on </a:t>
            </a:r>
            <a:r>
              <a:rPr lang="en-US" sz="1800" b="0" dirty="0" err="1">
                <a:solidFill>
                  <a:srgbClr val="000000"/>
                </a:solidFill>
              </a:rPr>
              <a:t>sacubitril</a:t>
            </a:r>
            <a:r>
              <a:rPr lang="en-US" sz="1800" b="0" dirty="0">
                <a:solidFill>
                  <a:srgbClr val="000000"/>
                </a:solidFill>
              </a:rPr>
              <a:t>/valsartan use</a:t>
            </a:r>
            <a:endParaRPr lang="en-US" sz="1800" b="0" kern="0" dirty="0">
              <a:solidFill>
                <a:srgbClr val="000000"/>
              </a:solidFill>
            </a:endParaRPr>
          </a:p>
        </p:txBody>
      </p:sp>
      <p:pic>
        <p:nvPicPr>
          <p:cNvPr id="12" name="Picture 2" descr="C:\Users\ABDULSY2\Desktop\Desktop\WORK\LCZ696\ESC-HF Guidelines\EUUN00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369094"/>
            <a:ext cx="611109" cy="56241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defTabSz="685800">
              <a:defRPr/>
            </a:pPr>
            <a:fld id="{47547CF9-5B10-D24F-A8D7-45A9778164F7}" type="slidenum">
              <a:rPr lang="uk-UA"/>
              <a:pPr defTabSz="685800">
                <a:defRPr/>
              </a:pPr>
              <a:t>19</a:t>
            </a:fld>
            <a:endParaRPr lang="uk-UA" dirty="0"/>
          </a:p>
        </p:txBody>
      </p:sp>
    </p:spTree>
    <p:extLst>
      <p:ext uri="{BB962C8B-B14F-4D97-AF65-F5344CB8AC3E}">
        <p14:creationId xmlns:p14="http://schemas.microsoft.com/office/powerpoint/2010/main" val="32495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pPr algn="ctr"/>
            <a:r>
              <a:rPr lang="it-IT" sz="2800" dirty="0" smtClean="0">
                <a:solidFill>
                  <a:prstClr val="black"/>
                </a:solidFill>
                <a:latin typeface="Calibri"/>
              </a:rPr>
              <a:t>Caso Clinico</a:t>
            </a:r>
            <a:endParaRPr lang="it-IT" sz="2800" dirty="0"/>
          </a:p>
        </p:txBody>
      </p:sp>
      <p:sp>
        <p:nvSpPr>
          <p:cNvPr id="9" name="Segnaposto contenuto 8"/>
          <p:cNvSpPr>
            <a:spLocks noGrp="1"/>
          </p:cNvSpPr>
          <p:nvPr>
            <p:ph idx="1"/>
          </p:nvPr>
        </p:nvSpPr>
        <p:spPr/>
        <p:txBody>
          <a:bodyPr>
            <a:normAutofit fontScale="92500"/>
          </a:bodyPr>
          <a:lstStyle/>
          <a:p>
            <a:pPr marL="342900" lvl="0" indent="-342900" algn="just" defTabSz="914400">
              <a:spcBef>
                <a:spcPct val="20000"/>
              </a:spcBef>
              <a:buSzTx/>
              <a:buFont typeface="Arial" panose="020B0604020202020204" pitchFamily="34" charset="0"/>
              <a:buChar char="•"/>
              <a:tabLst/>
            </a:pPr>
            <a:r>
              <a:rPr lang="it-IT" sz="2400" dirty="0" smtClean="0">
                <a:latin typeface="Calibri"/>
              </a:rPr>
              <a:t>Uomo di 56 anni – Avvocato</a:t>
            </a:r>
          </a:p>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rPr>
              <a:t>Anamnesi: Ipertensione arteriosa trattata con ACE inibitore (</a:t>
            </a:r>
            <a:r>
              <a:rPr lang="it-IT" sz="2400" dirty="0" err="1" smtClean="0">
                <a:solidFill>
                  <a:prstClr val="black"/>
                </a:solidFill>
                <a:latin typeface="Calibri"/>
              </a:rPr>
              <a:t>ramipril</a:t>
            </a:r>
            <a:r>
              <a:rPr lang="it-IT" sz="2400" dirty="0" smtClean="0">
                <a:solidFill>
                  <a:prstClr val="black"/>
                </a:solidFill>
                <a:latin typeface="Calibri"/>
              </a:rPr>
              <a:t> 10 mg/die), fumatore 15 </a:t>
            </a:r>
            <a:r>
              <a:rPr lang="it-IT" sz="2400" dirty="0" err="1" smtClean="0">
                <a:solidFill>
                  <a:prstClr val="black"/>
                </a:solidFill>
                <a:latin typeface="Calibri"/>
              </a:rPr>
              <a:t>sig</a:t>
            </a:r>
            <a:r>
              <a:rPr lang="it-IT" sz="2400" dirty="0" smtClean="0">
                <a:solidFill>
                  <a:prstClr val="black"/>
                </a:solidFill>
                <a:latin typeface="Calibri"/>
              </a:rPr>
              <a:t>/die, Obesità moderata.</a:t>
            </a:r>
          </a:p>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rPr>
              <a:t>Ricovero nel Gennaio 2017 per Fibrillazione atriale persistente  ad alta risposta ventricolare media, </a:t>
            </a:r>
            <a:r>
              <a:rPr lang="it-IT" sz="2400" dirty="0" err="1" smtClean="0">
                <a:solidFill>
                  <a:prstClr val="black"/>
                </a:solidFill>
                <a:latin typeface="Calibri"/>
              </a:rPr>
              <a:t>cardiovertita</a:t>
            </a:r>
            <a:r>
              <a:rPr lang="it-IT" sz="2400" dirty="0" smtClean="0">
                <a:solidFill>
                  <a:prstClr val="black"/>
                </a:solidFill>
                <a:latin typeface="Calibri"/>
              </a:rPr>
              <a:t> farmacologicamente con </a:t>
            </a:r>
            <a:r>
              <a:rPr lang="it-IT" sz="2400" dirty="0" err="1" smtClean="0">
                <a:solidFill>
                  <a:prstClr val="black"/>
                </a:solidFill>
                <a:latin typeface="Calibri"/>
              </a:rPr>
              <a:t>amiodarone</a:t>
            </a:r>
            <a:r>
              <a:rPr lang="it-IT" sz="2400" dirty="0" smtClean="0">
                <a:solidFill>
                  <a:prstClr val="black"/>
                </a:solidFill>
                <a:latin typeface="Calibri"/>
              </a:rPr>
              <a:t>.</a:t>
            </a:r>
          </a:p>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rPr>
              <a:t>Cardiopatia dilatativa ipocinetica con FEVS: 25% ed IM moderata valutata </a:t>
            </a:r>
            <a:r>
              <a:rPr lang="it-IT" sz="2400" dirty="0" err="1" smtClean="0">
                <a:solidFill>
                  <a:prstClr val="black"/>
                </a:solidFill>
                <a:latin typeface="Calibri"/>
              </a:rPr>
              <a:t>ecocardiograficamante</a:t>
            </a:r>
            <a:r>
              <a:rPr lang="it-IT" sz="2400" dirty="0" smtClean="0">
                <a:solidFill>
                  <a:prstClr val="black"/>
                </a:solidFill>
                <a:latin typeface="Calibri"/>
              </a:rPr>
              <a:t>.</a:t>
            </a:r>
          </a:p>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rPr>
              <a:t> CVG: albero coronarico indenne. </a:t>
            </a:r>
            <a:endParaRPr lang="it-IT" sz="2400" dirty="0">
              <a:solidFill>
                <a:prstClr val="black"/>
              </a:solidFill>
              <a:latin typeface="Calibri"/>
            </a:endParaRPr>
          </a:p>
        </p:txBody>
      </p:sp>
      <p:sp>
        <p:nvSpPr>
          <p:cNvPr id="5" name="Segnaposto piè di pagina 4"/>
          <p:cNvSpPr>
            <a:spLocks noGrp="1"/>
          </p:cNvSpPr>
          <p:nvPr>
            <p:ph type="ftr" sz="quarter" idx="10"/>
          </p:nvPr>
        </p:nvSpPr>
        <p:spPr>
          <a:xfrm>
            <a:off x="914400" y="4992588"/>
            <a:ext cx="5715000" cy="171450"/>
          </a:xfrm>
        </p:spPr>
        <p:txBody>
          <a:bodyPr/>
          <a:lstStyle/>
          <a:p>
            <a:r>
              <a:rPr lang="it-IT" smtClean="0"/>
              <a:t>Business Use Only</a:t>
            </a:r>
            <a:endParaRPr lang="it-IT"/>
          </a:p>
        </p:txBody>
      </p:sp>
      <p:sp>
        <p:nvSpPr>
          <p:cNvPr id="6" name="Segnaposto numero diapositiva 5"/>
          <p:cNvSpPr>
            <a:spLocks noGrp="1"/>
          </p:cNvSpPr>
          <p:nvPr>
            <p:ph type="sldNum" sz="quarter" idx="11"/>
          </p:nvPr>
        </p:nvSpPr>
        <p:spPr/>
        <p:txBody>
          <a:bodyPr/>
          <a:lstStyle/>
          <a:p>
            <a:fld id="{47547CF9-5B10-D24F-A8D7-45A9778164F7}" type="slidenum">
              <a:rPr lang="uk-UA" smtClean="0"/>
              <a:pPr/>
              <a:t>2</a:t>
            </a:fld>
            <a:endParaRPr lang="uk-UA" dirty="0"/>
          </a:p>
        </p:txBody>
      </p:sp>
    </p:spTree>
    <p:extLst>
      <p:ext uri="{BB962C8B-B14F-4D97-AF65-F5344CB8AC3E}">
        <p14:creationId xmlns:p14="http://schemas.microsoft.com/office/powerpoint/2010/main" val="978148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143000" y="0"/>
            <a:ext cx="6858000" cy="2366963"/>
          </a:xfrm>
          <a:prstGeom prst="rect">
            <a:avLst/>
          </a:prstGeom>
          <a:noFill/>
          <a:ln w="9525">
            <a:noFill/>
            <a:miter lim="800000"/>
            <a:headEnd/>
            <a:tailEnd/>
          </a:ln>
        </p:spPr>
      </p:pic>
      <p:pic>
        <p:nvPicPr>
          <p:cNvPr id="5124" name="Picture 4">
            <a:hlinkClick r:id="" action="ppaction://noaction"/>
          </p:cNvPr>
          <p:cNvPicPr>
            <a:picLocks noChangeAspect="1" noChangeArrowheads="1"/>
          </p:cNvPicPr>
          <p:nvPr/>
        </p:nvPicPr>
        <p:blipFill>
          <a:blip r:embed="rId3" cstate="print"/>
          <a:srcRect/>
          <a:stretch>
            <a:fillRect/>
          </a:stretch>
        </p:blipFill>
        <p:spPr bwMode="auto">
          <a:xfrm>
            <a:off x="1143000" y="800100"/>
            <a:ext cx="6858000" cy="3711179"/>
          </a:xfrm>
          <a:prstGeom prst="rect">
            <a:avLst/>
          </a:prstGeom>
          <a:noFill/>
          <a:ln w="9525">
            <a:noFill/>
            <a:miter lim="800000"/>
            <a:headEnd/>
            <a:tailEnd/>
          </a:ln>
        </p:spPr>
      </p:pic>
      <p:sp>
        <p:nvSpPr>
          <p:cNvPr id="5125" name="Rectangle 5"/>
          <p:cNvSpPr>
            <a:spLocks noChangeArrowheads="1"/>
          </p:cNvSpPr>
          <p:nvPr/>
        </p:nvSpPr>
        <p:spPr bwMode="auto">
          <a:xfrm>
            <a:off x="1314450" y="4522305"/>
            <a:ext cx="3028950" cy="514350"/>
          </a:xfrm>
          <a:prstGeom prst="rect">
            <a:avLst/>
          </a:prstGeom>
          <a:solidFill>
            <a:schemeClr val="bg1"/>
          </a:solidFill>
          <a:ln w="25400">
            <a:solidFill>
              <a:srgbClr val="FF0000"/>
            </a:solidFill>
            <a:miter lim="800000"/>
            <a:headEnd/>
            <a:tailEnd/>
          </a:ln>
        </p:spPr>
        <p:txBody>
          <a:bodyPr wrap="none" anchor="ctr"/>
          <a:lstStyle/>
          <a:p>
            <a:pPr algn="ctr" defTabSz="685800">
              <a:defRPr/>
            </a:pPr>
            <a:r>
              <a:rPr lang="it-IT" altLang="it-IT" sz="2100" dirty="0">
                <a:solidFill>
                  <a:srgbClr val="FF0000"/>
                </a:solidFill>
                <a:latin typeface="Calibri" panose="020F0502020204030204"/>
              </a:rPr>
              <a:t>“stabilità” = inerzia</a:t>
            </a:r>
          </a:p>
        </p:txBody>
      </p:sp>
      <p:sp>
        <p:nvSpPr>
          <p:cNvPr id="5126" name="Rectangle 6"/>
          <p:cNvSpPr>
            <a:spLocks noChangeArrowheads="1"/>
          </p:cNvSpPr>
          <p:nvPr/>
        </p:nvSpPr>
        <p:spPr bwMode="auto">
          <a:xfrm>
            <a:off x="4629150" y="4512366"/>
            <a:ext cx="3028950" cy="514350"/>
          </a:xfrm>
          <a:prstGeom prst="rect">
            <a:avLst/>
          </a:prstGeom>
          <a:solidFill>
            <a:schemeClr val="bg1"/>
          </a:solidFill>
          <a:ln w="25400">
            <a:solidFill>
              <a:srgbClr val="FF0000"/>
            </a:solidFill>
            <a:miter lim="800000"/>
            <a:headEnd/>
            <a:tailEnd/>
          </a:ln>
        </p:spPr>
        <p:txBody>
          <a:bodyPr wrap="none" anchor="ctr"/>
          <a:lstStyle/>
          <a:p>
            <a:pPr algn="ctr" defTabSz="685800">
              <a:defRPr/>
            </a:pPr>
            <a:r>
              <a:rPr lang="it-IT" altLang="it-IT" sz="2100" dirty="0">
                <a:solidFill>
                  <a:srgbClr val="FF0000"/>
                </a:solidFill>
                <a:latin typeface="Calibri" panose="020F0502020204030204"/>
              </a:rPr>
              <a:t>“instabilità” = nichilismo</a:t>
            </a:r>
          </a:p>
        </p:txBody>
      </p:sp>
      <p:sp>
        <p:nvSpPr>
          <p:cNvPr id="49158" name="Oval 6"/>
          <p:cNvSpPr>
            <a:spLocks noChangeArrowheads="1"/>
          </p:cNvSpPr>
          <p:nvPr/>
        </p:nvSpPr>
        <p:spPr bwMode="auto">
          <a:xfrm>
            <a:off x="2171700" y="2228850"/>
            <a:ext cx="2171700" cy="285750"/>
          </a:xfrm>
          <a:prstGeom prst="ellipse">
            <a:avLst/>
          </a:prstGeom>
          <a:noFill/>
          <a:ln w="25400">
            <a:solidFill>
              <a:srgbClr val="FF0000"/>
            </a:solidFill>
            <a:round/>
            <a:headEnd/>
            <a:tailEnd/>
          </a:ln>
        </p:spPr>
        <p:txBody>
          <a:bodyPr wrap="none" anchor="ctr"/>
          <a:lstStyle/>
          <a:p>
            <a:pPr defTabSz="685800">
              <a:defRPr/>
            </a:pPr>
            <a:endParaRPr lang="it-IT" altLang="it-IT" sz="1350">
              <a:solidFill>
                <a:prstClr val="black"/>
              </a:solidFill>
              <a:latin typeface="Calibri" panose="020F0502020204030204"/>
            </a:endParaRPr>
          </a:p>
        </p:txBody>
      </p:sp>
      <p:sp>
        <p:nvSpPr>
          <p:cNvPr id="49159" name="Oval 7"/>
          <p:cNvSpPr>
            <a:spLocks noChangeArrowheads="1"/>
          </p:cNvSpPr>
          <p:nvPr/>
        </p:nvSpPr>
        <p:spPr bwMode="auto">
          <a:xfrm>
            <a:off x="2743200" y="3257550"/>
            <a:ext cx="3657600" cy="285750"/>
          </a:xfrm>
          <a:prstGeom prst="ellipse">
            <a:avLst/>
          </a:prstGeom>
          <a:noFill/>
          <a:ln w="25400">
            <a:solidFill>
              <a:srgbClr val="FF0000"/>
            </a:solidFill>
            <a:round/>
            <a:headEnd/>
            <a:tailEnd/>
          </a:ln>
        </p:spPr>
        <p:txBody>
          <a:bodyPr wrap="none" anchor="ctr"/>
          <a:lstStyle/>
          <a:p>
            <a:pPr defTabSz="685800">
              <a:defRPr/>
            </a:pPr>
            <a:endParaRPr lang="it-IT" altLang="it-IT" sz="1350">
              <a:solidFill>
                <a:prstClr val="black"/>
              </a:solidFill>
              <a:latin typeface="Calibri" panose="020F0502020204030204"/>
            </a:endParaRPr>
          </a:p>
        </p:txBody>
      </p:sp>
      <p:sp>
        <p:nvSpPr>
          <p:cNvPr id="49164" name="Oval 12"/>
          <p:cNvSpPr>
            <a:spLocks noChangeArrowheads="1"/>
          </p:cNvSpPr>
          <p:nvPr/>
        </p:nvSpPr>
        <p:spPr bwMode="auto">
          <a:xfrm>
            <a:off x="2343150" y="3714750"/>
            <a:ext cx="4629150" cy="457200"/>
          </a:xfrm>
          <a:prstGeom prst="ellipse">
            <a:avLst/>
          </a:prstGeom>
          <a:noFill/>
          <a:ln w="25400">
            <a:solidFill>
              <a:srgbClr val="FF0000"/>
            </a:solidFill>
            <a:round/>
            <a:headEnd/>
            <a:tailEnd/>
          </a:ln>
        </p:spPr>
        <p:txBody>
          <a:bodyPr wrap="none" anchor="ctr"/>
          <a:lstStyle/>
          <a:p>
            <a:pPr defTabSz="685800">
              <a:defRPr/>
            </a:pPr>
            <a:endParaRPr lang="it-IT" altLang="it-IT" sz="1350">
              <a:solidFill>
                <a:prstClr val="black"/>
              </a:solidFill>
              <a:latin typeface="Calibri" panose="020F0502020204030204"/>
            </a:endParaRPr>
          </a:p>
        </p:txBody>
      </p:sp>
    </p:spTree>
    <p:extLst>
      <p:ext uri="{BB962C8B-B14F-4D97-AF65-F5344CB8AC3E}">
        <p14:creationId xmlns:p14="http://schemas.microsoft.com/office/powerpoint/2010/main" val="2087518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dissolve">
                                      <p:cBhvr>
                                        <p:cTn id="12" dur="500"/>
                                        <p:tgtEl>
                                          <p:spTgt spid="491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dissolve">
                                      <p:cBhvr>
                                        <p:cTn id="17" dur="500"/>
                                        <p:tgtEl>
                                          <p:spTgt spid="51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9"/>
                                        </p:tgtEl>
                                        <p:attrNameLst>
                                          <p:attrName>style.visibility</p:attrName>
                                        </p:attrNameLst>
                                      </p:cBhvr>
                                      <p:to>
                                        <p:strVal val="visible"/>
                                      </p:to>
                                    </p:set>
                                    <p:animEffect transition="in" filter="dissolve">
                                      <p:cBhvr>
                                        <p:cTn id="22" dur="500"/>
                                        <p:tgtEl>
                                          <p:spTgt spid="491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dissolve">
                                      <p:cBhvr>
                                        <p:cTn id="27" dur="500"/>
                                        <p:tgtEl>
                                          <p:spTgt spid="51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9164"/>
                                        </p:tgtEl>
                                        <p:attrNameLst>
                                          <p:attrName>style.visibility</p:attrName>
                                        </p:attrNameLst>
                                      </p:cBhvr>
                                      <p:to>
                                        <p:strVal val="visible"/>
                                      </p:to>
                                    </p:set>
                                    <p:animEffect transition="in" filter="dissolve">
                                      <p:cBhvr>
                                        <p:cTn id="32"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autoUpdateAnimBg="0"/>
      <p:bldP spid="5126" grpId="0" animBg="1" autoUpdateAnimBg="0"/>
      <p:bldP spid="49158" grpId="0" animBg="1"/>
      <p:bldP spid="49159" grpId="0" animBg="1"/>
      <p:bldP spid="491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143001" y="6736"/>
            <a:ext cx="6858000" cy="3141497"/>
          </a:xfrm>
          <a:prstGeom prst="rect">
            <a:avLst/>
          </a:prstGeom>
          <a:noFill/>
          <a:ln w="9525">
            <a:noFill/>
            <a:miter lim="800000"/>
            <a:headEnd/>
            <a:tailEnd/>
          </a:ln>
        </p:spPr>
      </p:pic>
      <p:sp>
        <p:nvSpPr>
          <p:cNvPr id="5" name="Rounded Rectangle 4"/>
          <p:cNvSpPr/>
          <p:nvPr/>
        </p:nvSpPr>
        <p:spPr>
          <a:xfrm>
            <a:off x="2385392" y="2685024"/>
            <a:ext cx="2464904" cy="306465"/>
          </a:xfrm>
          <a:prstGeom prst="roundRect">
            <a:avLst/>
          </a:prstGeom>
          <a:solidFill>
            <a:schemeClr val="bg1"/>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r>
              <a:rPr lang="it-IT" sz="1350" dirty="0">
                <a:solidFill>
                  <a:schemeClr val="accent2">
                    <a:lumMod val="75000"/>
                  </a:schemeClr>
                </a:solidFill>
                <a:sym typeface="Calibri"/>
              </a:rPr>
              <a:t>Circ Heart Fail 2018; 11 (feb)</a:t>
            </a:r>
          </a:p>
        </p:txBody>
      </p:sp>
      <p:pic>
        <p:nvPicPr>
          <p:cNvPr id="2050" name="Picture 2"/>
          <p:cNvPicPr>
            <a:picLocks noChangeAspect="1" noChangeArrowheads="1"/>
          </p:cNvPicPr>
          <p:nvPr/>
        </p:nvPicPr>
        <p:blipFill>
          <a:blip r:embed="rId3" cstate="print"/>
          <a:srcRect/>
          <a:stretch>
            <a:fillRect/>
          </a:stretch>
        </p:blipFill>
        <p:spPr bwMode="auto">
          <a:xfrm>
            <a:off x="1143006" y="1073437"/>
            <a:ext cx="6858001" cy="3767834"/>
          </a:xfrm>
          <a:prstGeom prst="rect">
            <a:avLst/>
          </a:prstGeom>
          <a:noFill/>
          <a:ln w="9525">
            <a:noFill/>
            <a:miter lim="800000"/>
            <a:headEnd/>
            <a:tailEnd/>
          </a:ln>
        </p:spPr>
      </p:pic>
      <p:sp>
        <p:nvSpPr>
          <p:cNvPr id="6" name="Rectangle 5"/>
          <p:cNvSpPr/>
          <p:nvPr/>
        </p:nvSpPr>
        <p:spPr>
          <a:xfrm>
            <a:off x="6241774" y="763944"/>
            <a:ext cx="1701000" cy="300080"/>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r>
              <a:rPr lang="it-IT" sz="1500" dirty="0">
                <a:solidFill>
                  <a:srgbClr val="FF0000"/>
                </a:solidFill>
              </a:rPr>
              <a:t>(% su paz con HFrEF)</a:t>
            </a:r>
            <a:endParaRPr lang="it-IT" sz="1500" dirty="0">
              <a:solidFill>
                <a:srgbClr val="FF0000"/>
              </a:solidFill>
              <a:sym typeface="Calibri"/>
            </a:endParaRPr>
          </a:p>
        </p:txBody>
      </p:sp>
      <p:sp>
        <p:nvSpPr>
          <p:cNvPr id="8" name="Oval 7"/>
          <p:cNvSpPr/>
          <p:nvPr/>
        </p:nvSpPr>
        <p:spPr>
          <a:xfrm>
            <a:off x="1411359" y="1666839"/>
            <a:ext cx="324000" cy="389510"/>
          </a:xfrm>
          <a:prstGeom prst="ellipse">
            <a:avLst/>
          </a:prstGeom>
          <a:noFill/>
          <a:ln w="28575"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endParaRPr lang="it-IT" sz="1350">
              <a:solidFill>
                <a:srgbClr val="000000"/>
              </a:solidFill>
              <a:sym typeface="Calibri"/>
            </a:endParaRPr>
          </a:p>
        </p:txBody>
      </p:sp>
      <p:sp>
        <p:nvSpPr>
          <p:cNvPr id="9" name="Down Arrow 8"/>
          <p:cNvSpPr/>
          <p:nvPr/>
        </p:nvSpPr>
        <p:spPr>
          <a:xfrm>
            <a:off x="5386982" y="2571750"/>
            <a:ext cx="72000" cy="504000"/>
          </a:xfrm>
          <a:prstGeom prst="downArrow">
            <a:avLst/>
          </a:prstGeom>
          <a:solidFill>
            <a:srgbClr val="FF0000"/>
          </a:solid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defTabSz="685800" hangingPunct="0"/>
            <a:endParaRPr lang="it-IT" sz="1350">
              <a:solidFill>
                <a:srgbClr val="000000"/>
              </a:solidFill>
              <a:sym typeface="Calibri"/>
            </a:endParaRPr>
          </a:p>
        </p:txBody>
      </p:sp>
      <p:sp>
        <p:nvSpPr>
          <p:cNvPr id="10" name="Rectangle 9"/>
          <p:cNvSpPr/>
          <p:nvPr/>
        </p:nvSpPr>
        <p:spPr>
          <a:xfrm>
            <a:off x="4860032" y="2294753"/>
            <a:ext cx="1080000" cy="276997"/>
          </a:xfrm>
          <a:prstGeom prst="rect">
            <a:avLst/>
          </a:prstGeom>
          <a:solidFill>
            <a:schemeClr val="bg1"/>
          </a:solidFill>
          <a:ln w="28575"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r>
              <a:rPr lang="it-IT" sz="1350" dirty="0">
                <a:solidFill>
                  <a:srgbClr val="FF0000"/>
                </a:solidFill>
                <a:sym typeface="Calibri"/>
              </a:rPr>
              <a:t>LG ACC/AHA</a:t>
            </a:r>
          </a:p>
        </p:txBody>
      </p:sp>
    </p:spTree>
    <p:extLst>
      <p:ext uri="{BB962C8B-B14F-4D97-AF65-F5344CB8AC3E}">
        <p14:creationId xmlns:p14="http://schemas.microsoft.com/office/powerpoint/2010/main" val="20742665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143001" y="6736"/>
            <a:ext cx="6858000" cy="3141497"/>
          </a:xfrm>
          <a:prstGeom prst="rect">
            <a:avLst/>
          </a:prstGeom>
          <a:noFill/>
          <a:ln w="9525">
            <a:noFill/>
            <a:miter lim="800000"/>
            <a:headEnd/>
            <a:tailEnd/>
          </a:ln>
        </p:spPr>
      </p:pic>
      <p:sp>
        <p:nvSpPr>
          <p:cNvPr id="5" name="Rounded Rectangle 4"/>
          <p:cNvSpPr/>
          <p:nvPr/>
        </p:nvSpPr>
        <p:spPr>
          <a:xfrm>
            <a:off x="2385392" y="2685024"/>
            <a:ext cx="2464904" cy="306465"/>
          </a:xfrm>
          <a:prstGeom prst="roundRect">
            <a:avLst/>
          </a:prstGeom>
          <a:solidFill>
            <a:schemeClr val="bg1"/>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hangingPunct="0"/>
            <a:r>
              <a:rPr lang="it-IT" sz="1350" dirty="0">
                <a:solidFill>
                  <a:schemeClr val="accent2">
                    <a:lumMod val="75000"/>
                  </a:schemeClr>
                </a:solidFill>
                <a:sym typeface="Calibri"/>
              </a:rPr>
              <a:t>Circ Heart Fail 2018; 11 (feb)</a:t>
            </a:r>
          </a:p>
        </p:txBody>
      </p:sp>
      <p:pic>
        <p:nvPicPr>
          <p:cNvPr id="1030" name="Picture 6"/>
          <p:cNvPicPr>
            <a:picLocks noChangeAspect="1" noChangeArrowheads="1"/>
          </p:cNvPicPr>
          <p:nvPr/>
        </p:nvPicPr>
        <p:blipFill>
          <a:blip r:embed="rId3" cstate="print"/>
          <a:srcRect/>
          <a:stretch>
            <a:fillRect/>
          </a:stretch>
        </p:blipFill>
        <p:spPr bwMode="auto">
          <a:xfrm>
            <a:off x="2449999" y="9317"/>
            <a:ext cx="3730909" cy="5130000"/>
          </a:xfrm>
          <a:prstGeom prst="rect">
            <a:avLst/>
          </a:prstGeom>
          <a:noFill/>
          <a:ln w="9525">
            <a:noFill/>
            <a:miter lim="800000"/>
            <a:headEnd/>
            <a:tailEnd/>
          </a:ln>
        </p:spPr>
      </p:pic>
    </p:spTree>
    <p:extLst>
      <p:ext uri="{BB962C8B-B14F-4D97-AF65-F5344CB8AC3E}">
        <p14:creationId xmlns:p14="http://schemas.microsoft.com/office/powerpoint/2010/main" val="14387431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38119" y="460549"/>
            <a:ext cx="1909498" cy="71558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4050" b="1" dirty="0">
                <a:ln w="11430"/>
                <a:solidFill>
                  <a:srgbClr val="FF0000"/>
                </a:solidFill>
                <a:effectLst>
                  <a:outerShdw blurRad="50800" dist="39000" dir="5460000" algn="tl">
                    <a:srgbClr val="000000">
                      <a:alpha val="38000"/>
                    </a:srgbClr>
                  </a:outerShdw>
                </a:effectLst>
                <a:latin typeface="Trebuchet MS" panose="020B0603020202020204" pitchFamily="34" charset="0"/>
              </a:rPr>
              <a:t>GRAZIE</a:t>
            </a:r>
          </a:p>
        </p:txBody>
      </p:sp>
      <p:sp>
        <p:nvSpPr>
          <p:cNvPr id="89091" name="CasellaDiTesto 2"/>
          <p:cNvSpPr txBox="1">
            <a:spLocks noChangeArrowheads="1"/>
          </p:cNvSpPr>
          <p:nvPr/>
        </p:nvSpPr>
        <p:spPr bwMode="auto">
          <a:xfrm>
            <a:off x="1743075" y="1735931"/>
            <a:ext cx="6157913"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100" b="1">
                <a:solidFill>
                  <a:srgbClr val="000000"/>
                </a:solidFill>
                <a:latin typeface="Trebuchet MS" panose="020B0603020202020204" pitchFamily="34" charset="0"/>
              </a:rPr>
              <a:t>Il vero viaggio di scoperta non consiste nel cercare nuove terre, ma nell’avere nuovi occhi</a:t>
            </a:r>
          </a:p>
          <a:p>
            <a:pPr algn="r">
              <a:spcBef>
                <a:spcPct val="0"/>
              </a:spcBef>
              <a:buFontTx/>
              <a:buNone/>
            </a:pPr>
            <a:endParaRPr lang="it-IT" altLang="it-IT" sz="1350">
              <a:solidFill>
                <a:srgbClr val="000000"/>
              </a:solidFill>
              <a:latin typeface="Trebuchet MS" panose="020B0603020202020204" pitchFamily="34" charset="0"/>
            </a:endParaRPr>
          </a:p>
          <a:p>
            <a:pPr algn="r">
              <a:spcBef>
                <a:spcPct val="0"/>
              </a:spcBef>
              <a:buFontTx/>
              <a:buNone/>
            </a:pPr>
            <a:endParaRPr lang="it-IT" altLang="it-IT" sz="1350">
              <a:solidFill>
                <a:srgbClr val="000000"/>
              </a:solidFill>
              <a:latin typeface="Trebuchet MS" panose="020B0603020202020204" pitchFamily="34" charset="0"/>
            </a:endParaRPr>
          </a:p>
          <a:p>
            <a:pPr algn="r">
              <a:spcBef>
                <a:spcPct val="0"/>
              </a:spcBef>
              <a:buFontTx/>
              <a:buNone/>
            </a:pPr>
            <a:endParaRPr lang="it-IT" altLang="it-IT" sz="1350">
              <a:solidFill>
                <a:srgbClr val="000000"/>
              </a:solidFill>
              <a:latin typeface="Trebuchet MS" panose="020B0603020202020204" pitchFamily="34" charset="0"/>
            </a:endParaRPr>
          </a:p>
          <a:p>
            <a:pPr algn="r">
              <a:spcBef>
                <a:spcPct val="0"/>
              </a:spcBef>
              <a:buFontTx/>
              <a:buNone/>
            </a:pPr>
            <a:endParaRPr lang="it-IT" altLang="it-IT" sz="1350">
              <a:solidFill>
                <a:srgbClr val="000000"/>
              </a:solidFill>
              <a:latin typeface="Trebuchet MS" panose="020B0603020202020204" pitchFamily="34" charset="0"/>
            </a:endParaRPr>
          </a:p>
          <a:p>
            <a:pPr algn="r">
              <a:spcBef>
                <a:spcPct val="0"/>
              </a:spcBef>
              <a:buFontTx/>
              <a:buNone/>
            </a:pPr>
            <a:r>
              <a:rPr lang="it-IT" altLang="it-IT" sz="1350">
                <a:solidFill>
                  <a:srgbClr val="000000"/>
                </a:solidFill>
                <a:latin typeface="Trebuchet MS" panose="020B0603020202020204" pitchFamily="34" charset="0"/>
              </a:rPr>
              <a:t/>
            </a:r>
            <a:br>
              <a:rPr lang="it-IT" altLang="it-IT" sz="1350">
                <a:solidFill>
                  <a:srgbClr val="000000"/>
                </a:solidFill>
                <a:latin typeface="Trebuchet MS" panose="020B0603020202020204" pitchFamily="34" charset="0"/>
              </a:rPr>
            </a:br>
            <a:r>
              <a:rPr lang="it-IT" altLang="it-IT" sz="1950" b="1" i="1">
                <a:solidFill>
                  <a:srgbClr val="3333FF"/>
                </a:solidFill>
                <a:latin typeface="Trebuchet MS" panose="020B0603020202020204" pitchFamily="34" charset="0"/>
              </a:rPr>
              <a:t>(Marcel Proust)</a:t>
            </a:r>
          </a:p>
        </p:txBody>
      </p:sp>
    </p:spTree>
    <p:extLst>
      <p:ext uri="{BB962C8B-B14F-4D97-AF65-F5344CB8AC3E}">
        <p14:creationId xmlns:p14="http://schemas.microsoft.com/office/powerpoint/2010/main" val="27173040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pPr algn="ctr"/>
            <a:r>
              <a:rPr lang="it-IT" sz="2800" dirty="0" smtClean="0">
                <a:solidFill>
                  <a:prstClr val="black"/>
                </a:solidFill>
                <a:latin typeface="Calibri"/>
              </a:rPr>
              <a:t>Caso Clinico</a:t>
            </a:r>
            <a:endParaRPr lang="it-IT" sz="2800" dirty="0"/>
          </a:p>
        </p:txBody>
      </p:sp>
      <p:sp>
        <p:nvSpPr>
          <p:cNvPr id="9" name="Segnaposto contenuto 8"/>
          <p:cNvSpPr>
            <a:spLocks noGrp="1"/>
          </p:cNvSpPr>
          <p:nvPr>
            <p:ph idx="1"/>
          </p:nvPr>
        </p:nvSpPr>
        <p:spPr/>
        <p:txBody>
          <a:bodyPr>
            <a:normAutofit/>
          </a:bodyPr>
          <a:lstStyle/>
          <a:p>
            <a:pPr marL="342900" lvl="0" indent="-342900" algn="just" defTabSz="914400">
              <a:spcBef>
                <a:spcPct val="20000"/>
              </a:spcBef>
              <a:buSzTx/>
              <a:buFont typeface="Arial" panose="020B0604020202020204" pitchFamily="34" charset="0"/>
              <a:buChar char="•"/>
              <a:tabLst/>
            </a:pPr>
            <a:r>
              <a:rPr lang="it-IT" sz="2400" dirty="0" smtClean="0">
                <a:latin typeface="Calibri"/>
              </a:rPr>
              <a:t>Dimesso con la seguente terapia: </a:t>
            </a:r>
            <a:r>
              <a:rPr lang="it-IT" sz="2400" dirty="0" err="1" smtClean="0">
                <a:latin typeface="Calibri"/>
              </a:rPr>
              <a:t>Bisoprololo</a:t>
            </a:r>
            <a:r>
              <a:rPr lang="it-IT" sz="2400" dirty="0" smtClean="0">
                <a:latin typeface="Calibri"/>
              </a:rPr>
              <a:t> 2.5 mg, </a:t>
            </a:r>
            <a:r>
              <a:rPr lang="it-IT" sz="2400" dirty="0" err="1" smtClean="0">
                <a:latin typeface="Calibri"/>
              </a:rPr>
              <a:t>Furosemide</a:t>
            </a:r>
            <a:r>
              <a:rPr lang="it-IT" sz="2400" dirty="0" smtClean="0">
                <a:latin typeface="Calibri"/>
              </a:rPr>
              <a:t> 50 mg, </a:t>
            </a:r>
            <a:r>
              <a:rPr lang="it-IT" sz="2400" dirty="0" err="1" smtClean="0">
                <a:latin typeface="Calibri"/>
              </a:rPr>
              <a:t>Spironolattone</a:t>
            </a:r>
            <a:r>
              <a:rPr lang="it-IT" sz="2400" dirty="0" smtClean="0">
                <a:latin typeface="Calibri"/>
              </a:rPr>
              <a:t> 25 mg, </a:t>
            </a:r>
            <a:r>
              <a:rPr lang="it-IT" sz="2400" dirty="0" err="1" smtClean="0">
                <a:latin typeface="Calibri"/>
              </a:rPr>
              <a:t>Ramipril</a:t>
            </a:r>
            <a:r>
              <a:rPr lang="it-IT" sz="2400" dirty="0" smtClean="0">
                <a:latin typeface="Calibri"/>
              </a:rPr>
              <a:t> 10 mg, </a:t>
            </a:r>
            <a:r>
              <a:rPr lang="it-IT" sz="2400" dirty="0" err="1" smtClean="0">
                <a:latin typeface="Calibri"/>
              </a:rPr>
              <a:t>Rivaroxaban</a:t>
            </a:r>
            <a:r>
              <a:rPr lang="it-IT" sz="2400" dirty="0" smtClean="0">
                <a:latin typeface="Calibri"/>
              </a:rPr>
              <a:t> 20 mg, </a:t>
            </a:r>
            <a:r>
              <a:rPr lang="it-IT" sz="2400" dirty="0" err="1" smtClean="0">
                <a:latin typeface="Calibri"/>
              </a:rPr>
              <a:t>Amiodarone</a:t>
            </a:r>
            <a:r>
              <a:rPr lang="it-IT" sz="2400" dirty="0" smtClean="0">
                <a:latin typeface="Calibri"/>
              </a:rPr>
              <a:t> 200 mg.</a:t>
            </a:r>
          </a:p>
          <a:p>
            <a:pPr marL="342900" lvl="0" indent="-342900" algn="just" defTabSz="914400">
              <a:spcBef>
                <a:spcPct val="20000"/>
              </a:spcBef>
              <a:buSzTx/>
              <a:buFont typeface="Arial" panose="020B0604020202020204" pitchFamily="34" charset="0"/>
              <a:buChar char="•"/>
              <a:tabLst/>
            </a:pPr>
            <a:r>
              <a:rPr lang="it-IT" sz="2400" dirty="0" smtClean="0">
                <a:latin typeface="Calibri"/>
              </a:rPr>
              <a:t>Ingresso in Cardiologia Riabilitativa:</a:t>
            </a:r>
          </a:p>
          <a:p>
            <a:pPr marL="342900" lvl="0" indent="-342900" algn="just" defTabSz="914400">
              <a:spcBef>
                <a:spcPct val="20000"/>
              </a:spcBef>
              <a:buSzTx/>
              <a:buFont typeface="Arial" panose="020B0604020202020204" pitchFamily="34" charset="0"/>
              <a:buChar char="•"/>
              <a:tabLst/>
            </a:pPr>
            <a:r>
              <a:rPr lang="it-IT" sz="2400" dirty="0" smtClean="0">
                <a:latin typeface="Calibri"/>
              </a:rPr>
              <a:t>Test cardiopolmonare da sforzo inizio RCV: VO2 picco: 16.5 ml/kg/</a:t>
            </a:r>
            <a:r>
              <a:rPr lang="it-IT" sz="2400" dirty="0" err="1" smtClean="0">
                <a:latin typeface="Calibri"/>
              </a:rPr>
              <a:t>min</a:t>
            </a:r>
            <a:r>
              <a:rPr lang="it-IT" sz="2400" dirty="0" smtClean="0">
                <a:latin typeface="Calibri"/>
              </a:rPr>
              <a:t> pari al 46% del </a:t>
            </a:r>
            <a:r>
              <a:rPr lang="it-IT" sz="2400" dirty="0" err="1" smtClean="0">
                <a:latin typeface="Calibri"/>
              </a:rPr>
              <a:t>vmt</a:t>
            </a:r>
            <a:r>
              <a:rPr lang="it-IT" sz="2400" dirty="0" smtClean="0">
                <a:latin typeface="Calibri"/>
              </a:rPr>
              <a:t>; VE/VCO2 </a:t>
            </a:r>
            <a:r>
              <a:rPr lang="it-IT" sz="2400" dirty="0" err="1" smtClean="0">
                <a:latin typeface="Calibri"/>
              </a:rPr>
              <a:t>slope</a:t>
            </a:r>
            <a:r>
              <a:rPr lang="it-IT" sz="2400" dirty="0" smtClean="0">
                <a:latin typeface="Calibri"/>
              </a:rPr>
              <a:t>: 39. </a:t>
            </a:r>
          </a:p>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rPr>
              <a:t>Sostituzione dell’ ACE inibitore con </a:t>
            </a:r>
            <a:r>
              <a:rPr lang="it-IT" sz="2400" dirty="0" err="1" smtClean="0">
                <a:solidFill>
                  <a:prstClr val="black"/>
                </a:solidFill>
                <a:latin typeface="Calibri"/>
              </a:rPr>
              <a:t>Sacubitril</a:t>
            </a:r>
            <a:r>
              <a:rPr lang="it-IT" sz="2400" dirty="0" smtClean="0">
                <a:solidFill>
                  <a:prstClr val="black"/>
                </a:solidFill>
                <a:latin typeface="Calibri"/>
              </a:rPr>
              <a:t>/</a:t>
            </a:r>
            <a:r>
              <a:rPr lang="it-IT" sz="2400" dirty="0" err="1" smtClean="0">
                <a:solidFill>
                  <a:prstClr val="black"/>
                </a:solidFill>
                <a:latin typeface="Calibri"/>
              </a:rPr>
              <a:t>Valsartan</a:t>
            </a:r>
            <a:r>
              <a:rPr lang="it-IT" sz="2400" dirty="0" smtClean="0">
                <a:solidFill>
                  <a:prstClr val="black"/>
                </a:solidFill>
                <a:latin typeface="Calibri"/>
              </a:rPr>
              <a:t> 49/51 mg </a:t>
            </a:r>
            <a:r>
              <a:rPr lang="it-IT" sz="2400" dirty="0" err="1" smtClean="0">
                <a:solidFill>
                  <a:prstClr val="black"/>
                </a:solidFill>
                <a:latin typeface="Calibri"/>
              </a:rPr>
              <a:t>b.i.d</a:t>
            </a:r>
            <a:r>
              <a:rPr lang="it-IT" sz="2400" dirty="0" smtClean="0">
                <a:solidFill>
                  <a:prstClr val="black"/>
                </a:solidFill>
                <a:latin typeface="Calibri"/>
              </a:rPr>
              <a:t> e dopo 15 gg </a:t>
            </a:r>
            <a:r>
              <a:rPr lang="it-IT" sz="2400" dirty="0" smtClean="0">
                <a:solidFill>
                  <a:prstClr val="black"/>
                </a:solidFill>
                <a:latin typeface="Calibri"/>
                <a:sym typeface="Wingdings" panose="05000000000000000000" pitchFamily="2" charset="2"/>
              </a:rPr>
              <a:t> 97/103 mg </a:t>
            </a:r>
            <a:r>
              <a:rPr lang="it-IT" sz="2400" dirty="0" err="1" smtClean="0">
                <a:solidFill>
                  <a:prstClr val="black"/>
                </a:solidFill>
                <a:latin typeface="Calibri"/>
                <a:sym typeface="Wingdings" panose="05000000000000000000" pitchFamily="2" charset="2"/>
              </a:rPr>
              <a:t>b.i.d</a:t>
            </a:r>
            <a:r>
              <a:rPr lang="it-IT" sz="2400" dirty="0" smtClean="0">
                <a:solidFill>
                  <a:prstClr val="black"/>
                </a:solidFill>
                <a:latin typeface="Calibri"/>
                <a:sym typeface="Wingdings" panose="05000000000000000000" pitchFamily="2" charset="2"/>
              </a:rPr>
              <a:t>.</a:t>
            </a:r>
          </a:p>
          <a:p>
            <a:pPr marL="0" lvl="0" indent="0" algn="just" defTabSz="914400">
              <a:spcBef>
                <a:spcPct val="20000"/>
              </a:spcBef>
              <a:buSzTx/>
              <a:buNone/>
              <a:tabLst/>
            </a:pPr>
            <a:endParaRPr lang="it-IT" sz="2400" dirty="0">
              <a:solidFill>
                <a:prstClr val="black"/>
              </a:solidFill>
              <a:latin typeface="Calibri"/>
            </a:endParaRPr>
          </a:p>
        </p:txBody>
      </p:sp>
      <p:sp>
        <p:nvSpPr>
          <p:cNvPr id="5" name="Segnaposto piè di pagina 4"/>
          <p:cNvSpPr>
            <a:spLocks noGrp="1"/>
          </p:cNvSpPr>
          <p:nvPr>
            <p:ph type="ftr" sz="quarter" idx="10"/>
          </p:nvPr>
        </p:nvSpPr>
        <p:spPr>
          <a:xfrm>
            <a:off x="914400" y="4992588"/>
            <a:ext cx="5715000" cy="171450"/>
          </a:xfrm>
        </p:spPr>
        <p:txBody>
          <a:bodyPr/>
          <a:lstStyle/>
          <a:p>
            <a:r>
              <a:rPr lang="it-IT" dirty="0" smtClean="0"/>
              <a:t>Business Use </a:t>
            </a:r>
            <a:r>
              <a:rPr lang="it-IT" dirty="0" err="1" smtClean="0"/>
              <a:t>Only</a:t>
            </a:r>
            <a:endParaRPr lang="it-IT" dirty="0"/>
          </a:p>
        </p:txBody>
      </p:sp>
      <p:sp>
        <p:nvSpPr>
          <p:cNvPr id="6" name="Segnaposto numero diapositiva 5"/>
          <p:cNvSpPr>
            <a:spLocks noGrp="1"/>
          </p:cNvSpPr>
          <p:nvPr>
            <p:ph type="sldNum" sz="quarter" idx="11"/>
          </p:nvPr>
        </p:nvSpPr>
        <p:spPr/>
        <p:txBody>
          <a:bodyPr/>
          <a:lstStyle/>
          <a:p>
            <a:fld id="{47547CF9-5B10-D24F-A8D7-45A9778164F7}" type="slidenum">
              <a:rPr lang="uk-UA" smtClean="0"/>
              <a:pPr/>
              <a:t>3</a:t>
            </a:fld>
            <a:endParaRPr lang="uk-UA" dirty="0"/>
          </a:p>
        </p:txBody>
      </p:sp>
    </p:spTree>
    <p:extLst>
      <p:ext uri="{BB962C8B-B14F-4D97-AF65-F5344CB8AC3E}">
        <p14:creationId xmlns:p14="http://schemas.microsoft.com/office/powerpoint/2010/main" val="239724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pPr algn="ctr"/>
            <a:r>
              <a:rPr lang="it-IT" sz="2800" dirty="0" smtClean="0">
                <a:solidFill>
                  <a:prstClr val="black"/>
                </a:solidFill>
                <a:latin typeface="Calibri"/>
              </a:rPr>
              <a:t>Caso Clinico</a:t>
            </a:r>
            <a:endParaRPr lang="it-IT" sz="2800" dirty="0"/>
          </a:p>
        </p:txBody>
      </p:sp>
      <p:sp>
        <p:nvSpPr>
          <p:cNvPr id="9" name="Segnaposto contenuto 8"/>
          <p:cNvSpPr>
            <a:spLocks noGrp="1"/>
          </p:cNvSpPr>
          <p:nvPr>
            <p:ph idx="1"/>
          </p:nvPr>
        </p:nvSpPr>
        <p:spPr/>
        <p:txBody>
          <a:bodyPr>
            <a:normAutofit/>
          </a:bodyPr>
          <a:lstStyle/>
          <a:p>
            <a:pPr marL="342900" lvl="0" indent="-342900" algn="just" defTabSz="914400">
              <a:spcBef>
                <a:spcPct val="20000"/>
              </a:spcBef>
              <a:buSzTx/>
              <a:buFont typeface="Arial" panose="020B0604020202020204" pitchFamily="34" charset="0"/>
              <a:buChar char="•"/>
              <a:tabLst/>
            </a:pPr>
            <a:r>
              <a:rPr lang="it-IT" sz="2400" dirty="0" smtClean="0">
                <a:latin typeface="Calibri"/>
              </a:rPr>
              <a:t>Test Cardiopolmonare da sforzo fine RCV: VO2 picco: 28 ml/kg/</a:t>
            </a:r>
            <a:r>
              <a:rPr lang="it-IT" sz="2400" dirty="0" err="1" smtClean="0">
                <a:latin typeface="Calibri"/>
              </a:rPr>
              <a:t>min</a:t>
            </a:r>
            <a:r>
              <a:rPr lang="it-IT" sz="2400" dirty="0" smtClean="0">
                <a:latin typeface="Calibri"/>
              </a:rPr>
              <a:t> pari al 72% del </a:t>
            </a:r>
            <a:r>
              <a:rPr lang="it-IT" sz="2400" dirty="0" err="1" smtClean="0">
                <a:latin typeface="Calibri"/>
              </a:rPr>
              <a:t>vmp</a:t>
            </a:r>
            <a:r>
              <a:rPr lang="it-IT" sz="2400" dirty="0" smtClean="0">
                <a:latin typeface="Calibri"/>
              </a:rPr>
              <a:t>; VE/VCO2 </a:t>
            </a:r>
            <a:r>
              <a:rPr lang="it-IT" sz="2400" dirty="0" err="1" smtClean="0">
                <a:latin typeface="Calibri"/>
              </a:rPr>
              <a:t>slope</a:t>
            </a:r>
            <a:r>
              <a:rPr lang="it-IT" sz="2400" dirty="0" smtClean="0">
                <a:latin typeface="Calibri"/>
              </a:rPr>
              <a:t>: 32.</a:t>
            </a:r>
          </a:p>
          <a:p>
            <a:pPr marL="342900" lvl="0" indent="-342900" algn="just" defTabSz="914400">
              <a:spcBef>
                <a:spcPct val="20000"/>
              </a:spcBef>
              <a:buSzTx/>
              <a:buFont typeface="Arial" panose="020B0604020202020204" pitchFamily="34" charset="0"/>
              <a:buChar char="•"/>
              <a:tabLst/>
            </a:pPr>
            <a:r>
              <a:rPr lang="it-IT" sz="2400" dirty="0" err="1" smtClean="0">
                <a:solidFill>
                  <a:prstClr val="black"/>
                </a:solidFill>
                <a:latin typeface="Calibri"/>
              </a:rPr>
              <a:t>Ecocardio</a:t>
            </a:r>
            <a:r>
              <a:rPr lang="it-IT" sz="2400" dirty="0" smtClean="0">
                <a:solidFill>
                  <a:prstClr val="black"/>
                </a:solidFill>
                <a:latin typeface="Calibri"/>
              </a:rPr>
              <a:t> color doppler fine RCV: FEVS: 34%, riduzione </a:t>
            </a:r>
            <a:r>
              <a:rPr lang="it-IT" sz="2400" dirty="0" err="1" smtClean="0">
                <a:solidFill>
                  <a:prstClr val="black"/>
                </a:solidFill>
                <a:latin typeface="Calibri"/>
              </a:rPr>
              <a:t>dellla</a:t>
            </a:r>
            <a:r>
              <a:rPr lang="it-IT" sz="2400" dirty="0" smtClean="0">
                <a:solidFill>
                  <a:prstClr val="black"/>
                </a:solidFill>
                <a:latin typeface="Calibri"/>
              </a:rPr>
              <a:t> </a:t>
            </a:r>
            <a:r>
              <a:rPr lang="it-IT" sz="2400" dirty="0" err="1" smtClean="0">
                <a:solidFill>
                  <a:prstClr val="black"/>
                </a:solidFill>
                <a:latin typeface="Calibri"/>
              </a:rPr>
              <a:t>Insuff</a:t>
            </a:r>
            <a:r>
              <a:rPr lang="it-IT" sz="2400" dirty="0" smtClean="0">
                <a:solidFill>
                  <a:prstClr val="black"/>
                </a:solidFill>
                <a:latin typeface="Calibri"/>
              </a:rPr>
              <a:t>. Mitralica a lieve moderata.</a:t>
            </a:r>
          </a:p>
          <a:p>
            <a:pPr marL="342900" lvl="0" indent="-342900" algn="just" defTabSz="914400">
              <a:spcBef>
                <a:spcPct val="20000"/>
              </a:spcBef>
              <a:buSzTx/>
              <a:buFont typeface="Arial" panose="020B0604020202020204" pitchFamily="34" charset="0"/>
              <a:buChar char="•"/>
              <a:tabLst/>
            </a:pPr>
            <a:endParaRPr lang="it-IT" sz="2400" dirty="0">
              <a:solidFill>
                <a:prstClr val="black"/>
              </a:solidFill>
              <a:latin typeface="Calibri"/>
            </a:endParaRPr>
          </a:p>
          <a:p>
            <a:pPr marL="342900" lvl="0" indent="-342900" algn="just" defTabSz="914400">
              <a:spcBef>
                <a:spcPct val="20000"/>
              </a:spcBef>
              <a:buSzTx/>
              <a:buFont typeface="Arial" panose="020B0604020202020204" pitchFamily="34" charset="0"/>
              <a:buChar char="•"/>
              <a:tabLst/>
            </a:pPr>
            <a:r>
              <a:rPr lang="it-IT" sz="2400" dirty="0" err="1" smtClean="0">
                <a:solidFill>
                  <a:prstClr val="black"/>
                </a:solidFill>
                <a:latin typeface="Calibri"/>
              </a:rPr>
              <a:t>Follow</a:t>
            </a:r>
            <a:r>
              <a:rPr lang="it-IT" sz="2400" dirty="0" smtClean="0">
                <a:solidFill>
                  <a:prstClr val="black"/>
                </a:solidFill>
                <a:latin typeface="Calibri"/>
              </a:rPr>
              <a:t> –up ad un anno: FEVS: 44%, IM lieve moderata.</a:t>
            </a:r>
          </a:p>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rPr>
              <a:t>Classe NYHA: I. </a:t>
            </a:r>
          </a:p>
          <a:p>
            <a:pPr marL="342900" lvl="0" indent="-342900" algn="just" defTabSz="914400">
              <a:spcBef>
                <a:spcPct val="20000"/>
              </a:spcBef>
              <a:buSzTx/>
              <a:buFont typeface="Arial" panose="020B0604020202020204" pitchFamily="34" charset="0"/>
              <a:buChar char="•"/>
              <a:tabLst/>
            </a:pPr>
            <a:endParaRPr lang="it-IT" sz="2400" dirty="0">
              <a:solidFill>
                <a:prstClr val="black"/>
              </a:solidFill>
              <a:latin typeface="Calibri"/>
            </a:endParaRPr>
          </a:p>
        </p:txBody>
      </p:sp>
      <p:sp>
        <p:nvSpPr>
          <p:cNvPr id="5" name="Segnaposto piè di pagina 4"/>
          <p:cNvSpPr>
            <a:spLocks noGrp="1"/>
          </p:cNvSpPr>
          <p:nvPr>
            <p:ph type="ftr" sz="quarter" idx="10"/>
          </p:nvPr>
        </p:nvSpPr>
        <p:spPr>
          <a:xfrm>
            <a:off x="914400" y="4992588"/>
            <a:ext cx="5715000" cy="171450"/>
          </a:xfrm>
        </p:spPr>
        <p:txBody>
          <a:bodyPr/>
          <a:lstStyle/>
          <a:p>
            <a:r>
              <a:rPr lang="it-IT" smtClean="0"/>
              <a:t>Business Use Only</a:t>
            </a:r>
            <a:endParaRPr lang="it-IT"/>
          </a:p>
        </p:txBody>
      </p:sp>
      <p:sp>
        <p:nvSpPr>
          <p:cNvPr id="6" name="Segnaposto numero diapositiva 5"/>
          <p:cNvSpPr>
            <a:spLocks noGrp="1"/>
          </p:cNvSpPr>
          <p:nvPr>
            <p:ph type="sldNum" sz="quarter" idx="11"/>
          </p:nvPr>
        </p:nvSpPr>
        <p:spPr/>
        <p:txBody>
          <a:bodyPr/>
          <a:lstStyle/>
          <a:p>
            <a:fld id="{47547CF9-5B10-D24F-A8D7-45A9778164F7}" type="slidenum">
              <a:rPr lang="uk-UA" smtClean="0"/>
              <a:pPr/>
              <a:t>4</a:t>
            </a:fld>
            <a:endParaRPr lang="uk-UA" dirty="0"/>
          </a:p>
        </p:txBody>
      </p:sp>
    </p:spTree>
    <p:extLst>
      <p:ext uri="{BB962C8B-B14F-4D97-AF65-F5344CB8AC3E}">
        <p14:creationId xmlns:p14="http://schemas.microsoft.com/office/powerpoint/2010/main" val="1323267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pPr algn="ctr"/>
            <a:r>
              <a:rPr lang="it-IT" sz="2800" dirty="0" smtClean="0">
                <a:solidFill>
                  <a:prstClr val="black"/>
                </a:solidFill>
                <a:latin typeface="Calibri"/>
              </a:rPr>
              <a:t>Caso Clinico</a:t>
            </a:r>
            <a:endParaRPr lang="it-IT" sz="2800" dirty="0"/>
          </a:p>
        </p:txBody>
      </p:sp>
      <p:sp>
        <p:nvSpPr>
          <p:cNvPr id="9" name="Segnaposto contenuto 8"/>
          <p:cNvSpPr>
            <a:spLocks noGrp="1"/>
          </p:cNvSpPr>
          <p:nvPr>
            <p:ph idx="1"/>
          </p:nvPr>
        </p:nvSpPr>
        <p:spPr/>
        <p:txBody>
          <a:bodyPr>
            <a:normAutofit/>
          </a:bodyPr>
          <a:lstStyle/>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rPr>
              <a:t>Settembre 2019 ricovero per scompenso cardiaco congestizio in corso di FA ad alta risposta ventricolare media.</a:t>
            </a:r>
          </a:p>
          <a:p>
            <a:pPr marL="342900" lvl="0" indent="-342900" algn="just" defTabSz="914400">
              <a:spcBef>
                <a:spcPct val="20000"/>
              </a:spcBef>
              <a:buSzTx/>
              <a:buFont typeface="Arial" panose="020B0604020202020204" pitchFamily="34" charset="0"/>
              <a:buChar char="•"/>
              <a:tabLst/>
            </a:pPr>
            <a:r>
              <a:rPr lang="it-IT" sz="2400" dirty="0" err="1" smtClean="0">
                <a:solidFill>
                  <a:prstClr val="black"/>
                </a:solidFill>
                <a:latin typeface="Calibri"/>
              </a:rPr>
              <a:t>Ecocardio</a:t>
            </a:r>
            <a:r>
              <a:rPr lang="it-IT" sz="2400" dirty="0" smtClean="0">
                <a:solidFill>
                  <a:prstClr val="black"/>
                </a:solidFill>
                <a:latin typeface="Calibri"/>
              </a:rPr>
              <a:t> color doppler: FEVS: 23%, IM moderata severa.</a:t>
            </a:r>
          </a:p>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rPr>
              <a:t>Ripristino del ritmo sinusale con DC shock dopo tentativo inefficace di cardioversione farmacologica con </a:t>
            </a:r>
            <a:r>
              <a:rPr lang="it-IT" sz="2400" dirty="0" err="1" smtClean="0">
                <a:solidFill>
                  <a:prstClr val="black"/>
                </a:solidFill>
                <a:latin typeface="Calibri"/>
              </a:rPr>
              <a:t>amiodarone</a:t>
            </a:r>
            <a:r>
              <a:rPr lang="it-IT" sz="2400" dirty="0" smtClean="0">
                <a:solidFill>
                  <a:prstClr val="black"/>
                </a:solidFill>
                <a:latin typeface="Calibri"/>
              </a:rPr>
              <a:t>.</a:t>
            </a:r>
          </a:p>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rPr>
              <a:t>Il paziente 4 mesi prima aveva sospeso arbitrariamente tutta la terapia.</a:t>
            </a:r>
          </a:p>
          <a:p>
            <a:pPr marL="0" lvl="0" indent="0" algn="just" defTabSz="914400">
              <a:spcBef>
                <a:spcPct val="20000"/>
              </a:spcBef>
              <a:buSzTx/>
              <a:buNone/>
              <a:tabLst/>
            </a:pPr>
            <a:endParaRPr lang="it-IT" sz="2400" dirty="0" smtClean="0">
              <a:solidFill>
                <a:prstClr val="black"/>
              </a:solidFill>
              <a:latin typeface="Calibri"/>
            </a:endParaRPr>
          </a:p>
          <a:p>
            <a:pPr marL="342900" lvl="0" indent="-342900" algn="just" defTabSz="914400">
              <a:spcBef>
                <a:spcPct val="20000"/>
              </a:spcBef>
              <a:buSzTx/>
              <a:buFont typeface="Arial" panose="020B0604020202020204" pitchFamily="34" charset="0"/>
              <a:buChar char="•"/>
              <a:tabLst/>
            </a:pPr>
            <a:endParaRPr lang="it-IT" sz="2400" dirty="0">
              <a:solidFill>
                <a:prstClr val="black"/>
              </a:solidFill>
              <a:latin typeface="Calibri"/>
            </a:endParaRPr>
          </a:p>
        </p:txBody>
      </p:sp>
      <p:sp>
        <p:nvSpPr>
          <p:cNvPr id="5" name="Segnaposto piè di pagina 4"/>
          <p:cNvSpPr>
            <a:spLocks noGrp="1"/>
          </p:cNvSpPr>
          <p:nvPr>
            <p:ph type="ftr" sz="quarter" idx="10"/>
          </p:nvPr>
        </p:nvSpPr>
        <p:spPr>
          <a:xfrm>
            <a:off x="914400" y="4992588"/>
            <a:ext cx="5715000" cy="171450"/>
          </a:xfrm>
        </p:spPr>
        <p:txBody>
          <a:bodyPr/>
          <a:lstStyle/>
          <a:p>
            <a:r>
              <a:rPr lang="it-IT" smtClean="0"/>
              <a:t>Business Use Only</a:t>
            </a:r>
            <a:endParaRPr lang="it-IT"/>
          </a:p>
        </p:txBody>
      </p:sp>
      <p:sp>
        <p:nvSpPr>
          <p:cNvPr id="6" name="Segnaposto numero diapositiva 5"/>
          <p:cNvSpPr>
            <a:spLocks noGrp="1"/>
          </p:cNvSpPr>
          <p:nvPr>
            <p:ph type="sldNum" sz="quarter" idx="11"/>
          </p:nvPr>
        </p:nvSpPr>
        <p:spPr/>
        <p:txBody>
          <a:bodyPr/>
          <a:lstStyle/>
          <a:p>
            <a:fld id="{47547CF9-5B10-D24F-A8D7-45A9778164F7}" type="slidenum">
              <a:rPr lang="uk-UA" smtClean="0"/>
              <a:pPr/>
              <a:t>5</a:t>
            </a:fld>
            <a:endParaRPr lang="uk-UA" dirty="0"/>
          </a:p>
        </p:txBody>
      </p:sp>
    </p:spTree>
    <p:extLst>
      <p:ext uri="{BB962C8B-B14F-4D97-AF65-F5344CB8AC3E}">
        <p14:creationId xmlns:p14="http://schemas.microsoft.com/office/powerpoint/2010/main" val="903824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pPr algn="ctr"/>
            <a:r>
              <a:rPr lang="it-IT" sz="2800" dirty="0" smtClean="0">
                <a:solidFill>
                  <a:prstClr val="black"/>
                </a:solidFill>
                <a:latin typeface="Calibri"/>
              </a:rPr>
              <a:t>Caso Clinico</a:t>
            </a:r>
            <a:endParaRPr lang="it-IT" sz="2800" dirty="0"/>
          </a:p>
        </p:txBody>
      </p:sp>
      <p:sp>
        <p:nvSpPr>
          <p:cNvPr id="9" name="Segnaposto contenuto 8"/>
          <p:cNvSpPr>
            <a:spLocks noGrp="1"/>
          </p:cNvSpPr>
          <p:nvPr>
            <p:ph idx="1"/>
          </p:nvPr>
        </p:nvSpPr>
        <p:spPr/>
        <p:txBody>
          <a:bodyPr>
            <a:normAutofit/>
          </a:bodyPr>
          <a:lstStyle/>
          <a:p>
            <a:pPr marL="342900" lvl="0" indent="-342900" algn="just" defTabSz="914400">
              <a:spcBef>
                <a:spcPct val="20000"/>
              </a:spcBef>
              <a:buSzTx/>
              <a:buFont typeface="Arial" panose="020B0604020202020204" pitchFamily="34" charset="0"/>
              <a:buChar char="•"/>
              <a:tabLst/>
            </a:pPr>
            <a:r>
              <a:rPr lang="it-IT" sz="2400" dirty="0" smtClean="0">
                <a:latin typeface="Calibri"/>
              </a:rPr>
              <a:t>Dimesso con la seguente terapia: </a:t>
            </a:r>
            <a:r>
              <a:rPr lang="it-IT" sz="2400" dirty="0" err="1" smtClean="0">
                <a:latin typeface="Calibri"/>
              </a:rPr>
              <a:t>Bisoprololo</a:t>
            </a:r>
            <a:r>
              <a:rPr lang="it-IT" sz="2400" dirty="0" smtClean="0">
                <a:latin typeface="Calibri"/>
              </a:rPr>
              <a:t> 2.5 mg, </a:t>
            </a:r>
            <a:r>
              <a:rPr lang="it-IT" sz="2400" dirty="0" err="1" smtClean="0">
                <a:latin typeface="Calibri"/>
              </a:rPr>
              <a:t>Furosemide</a:t>
            </a:r>
            <a:r>
              <a:rPr lang="it-IT" sz="2400" dirty="0" smtClean="0">
                <a:latin typeface="Calibri"/>
              </a:rPr>
              <a:t> 50 mg, </a:t>
            </a:r>
            <a:r>
              <a:rPr lang="it-IT" sz="2400" dirty="0" err="1" smtClean="0">
                <a:latin typeface="Calibri"/>
              </a:rPr>
              <a:t>Spironolattone</a:t>
            </a:r>
            <a:r>
              <a:rPr lang="it-IT" sz="2400" dirty="0" smtClean="0">
                <a:latin typeface="Calibri"/>
              </a:rPr>
              <a:t> 25 mg, </a:t>
            </a:r>
            <a:r>
              <a:rPr lang="it-IT" sz="2400" dirty="0" err="1" smtClean="0">
                <a:latin typeface="Calibri"/>
              </a:rPr>
              <a:t>Ramipril</a:t>
            </a:r>
            <a:r>
              <a:rPr lang="it-IT" sz="2400" dirty="0" smtClean="0">
                <a:latin typeface="Calibri"/>
              </a:rPr>
              <a:t> 10 mg, </a:t>
            </a:r>
            <a:r>
              <a:rPr lang="it-IT" sz="2400" dirty="0" err="1" smtClean="0">
                <a:latin typeface="Calibri"/>
              </a:rPr>
              <a:t>Rivaroxaban</a:t>
            </a:r>
            <a:r>
              <a:rPr lang="it-IT" sz="2400" dirty="0" smtClean="0">
                <a:latin typeface="Calibri"/>
              </a:rPr>
              <a:t> 20 mg, </a:t>
            </a:r>
            <a:r>
              <a:rPr lang="it-IT" sz="2400" dirty="0" err="1" smtClean="0">
                <a:latin typeface="Calibri"/>
              </a:rPr>
              <a:t>Amiodarone</a:t>
            </a:r>
            <a:r>
              <a:rPr lang="it-IT" sz="2400" dirty="0" smtClean="0">
                <a:latin typeface="Calibri"/>
              </a:rPr>
              <a:t> 200 mg, Omega 3 1000 mg </a:t>
            </a:r>
            <a:r>
              <a:rPr lang="it-IT" sz="2400" dirty="0" err="1" smtClean="0">
                <a:latin typeface="Calibri"/>
              </a:rPr>
              <a:t>b.i.d</a:t>
            </a:r>
            <a:r>
              <a:rPr lang="it-IT" sz="2400" dirty="0" smtClean="0">
                <a:latin typeface="Calibri"/>
              </a:rPr>
              <a:t>.</a:t>
            </a:r>
          </a:p>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sym typeface="Wingdings" panose="05000000000000000000" pitchFamily="2" charset="2"/>
              </a:rPr>
              <a:t>Novembre 2019: impianto di CRT – D.</a:t>
            </a:r>
          </a:p>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sym typeface="Wingdings" panose="05000000000000000000" pitchFamily="2" charset="2"/>
              </a:rPr>
              <a:t>Inviato a nuovo ciclo di riabilitazione cardiovascolare.</a:t>
            </a:r>
          </a:p>
          <a:p>
            <a:pPr marL="0" lvl="0" indent="0" algn="just" defTabSz="914400">
              <a:spcBef>
                <a:spcPct val="20000"/>
              </a:spcBef>
              <a:buSzTx/>
              <a:buNone/>
              <a:tabLst/>
            </a:pPr>
            <a:endParaRPr lang="it-IT" sz="2400" dirty="0">
              <a:solidFill>
                <a:prstClr val="black"/>
              </a:solidFill>
              <a:latin typeface="Calibri"/>
            </a:endParaRPr>
          </a:p>
        </p:txBody>
      </p:sp>
      <p:sp>
        <p:nvSpPr>
          <p:cNvPr id="5" name="Segnaposto piè di pagina 4"/>
          <p:cNvSpPr>
            <a:spLocks noGrp="1"/>
          </p:cNvSpPr>
          <p:nvPr>
            <p:ph type="ftr" sz="quarter" idx="10"/>
          </p:nvPr>
        </p:nvSpPr>
        <p:spPr>
          <a:xfrm>
            <a:off x="914400" y="4992588"/>
            <a:ext cx="5715000" cy="171450"/>
          </a:xfrm>
        </p:spPr>
        <p:txBody>
          <a:bodyPr/>
          <a:lstStyle/>
          <a:p>
            <a:r>
              <a:rPr lang="it-IT" dirty="0" smtClean="0"/>
              <a:t>Business Use </a:t>
            </a:r>
            <a:r>
              <a:rPr lang="it-IT" dirty="0" err="1" smtClean="0"/>
              <a:t>Only</a:t>
            </a:r>
            <a:endParaRPr lang="it-IT" dirty="0"/>
          </a:p>
        </p:txBody>
      </p:sp>
      <p:sp>
        <p:nvSpPr>
          <p:cNvPr id="6" name="Segnaposto numero diapositiva 5"/>
          <p:cNvSpPr>
            <a:spLocks noGrp="1"/>
          </p:cNvSpPr>
          <p:nvPr>
            <p:ph type="sldNum" sz="quarter" idx="11"/>
          </p:nvPr>
        </p:nvSpPr>
        <p:spPr/>
        <p:txBody>
          <a:bodyPr/>
          <a:lstStyle/>
          <a:p>
            <a:fld id="{47547CF9-5B10-D24F-A8D7-45A9778164F7}" type="slidenum">
              <a:rPr lang="uk-UA" smtClean="0"/>
              <a:pPr/>
              <a:t>6</a:t>
            </a:fld>
            <a:endParaRPr lang="uk-UA" dirty="0"/>
          </a:p>
        </p:txBody>
      </p:sp>
    </p:spTree>
    <p:extLst>
      <p:ext uri="{BB962C8B-B14F-4D97-AF65-F5344CB8AC3E}">
        <p14:creationId xmlns:p14="http://schemas.microsoft.com/office/powerpoint/2010/main" val="837591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r>
              <a:rPr lang="it-IT" smtClean="0"/>
              <a:t>Business Use Only</a:t>
            </a:r>
            <a:endParaRPr lang="it-IT"/>
          </a:p>
        </p:txBody>
      </p:sp>
      <p:sp>
        <p:nvSpPr>
          <p:cNvPr id="5" name="Segnaposto numero diapositiva 4"/>
          <p:cNvSpPr>
            <a:spLocks noGrp="1"/>
          </p:cNvSpPr>
          <p:nvPr>
            <p:ph type="sldNum" sz="quarter" idx="11"/>
          </p:nvPr>
        </p:nvSpPr>
        <p:spPr/>
        <p:txBody>
          <a:bodyPr/>
          <a:lstStyle/>
          <a:p>
            <a:fld id="{47547CF9-5B10-D24F-A8D7-45A9778164F7}" type="slidenum">
              <a:rPr lang="uk-UA" smtClean="0"/>
              <a:pPr/>
              <a:t>7</a:t>
            </a:fld>
            <a:endParaRPr lang="uk-UA" dirty="0"/>
          </a:p>
        </p:txBody>
      </p:sp>
      <p:pic>
        <p:nvPicPr>
          <p:cNvPr id="6" name="Segnaposto contenuto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07504" y="0"/>
            <a:ext cx="8964488" cy="5092030"/>
          </a:xfrm>
        </p:spPr>
      </p:pic>
    </p:spTree>
    <p:extLst>
      <p:ext uri="{BB962C8B-B14F-4D97-AF65-F5344CB8AC3E}">
        <p14:creationId xmlns:p14="http://schemas.microsoft.com/office/powerpoint/2010/main" val="3819239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r>
              <a:rPr lang="it-IT" smtClean="0"/>
              <a:t>Business Use Only</a:t>
            </a:r>
            <a:endParaRPr lang="it-IT"/>
          </a:p>
        </p:txBody>
      </p:sp>
      <p:sp>
        <p:nvSpPr>
          <p:cNvPr id="5" name="Segnaposto numero diapositiva 4"/>
          <p:cNvSpPr>
            <a:spLocks noGrp="1"/>
          </p:cNvSpPr>
          <p:nvPr>
            <p:ph type="sldNum" sz="quarter" idx="11"/>
          </p:nvPr>
        </p:nvSpPr>
        <p:spPr/>
        <p:txBody>
          <a:bodyPr/>
          <a:lstStyle/>
          <a:p>
            <a:fld id="{47547CF9-5B10-D24F-A8D7-45A9778164F7}" type="slidenum">
              <a:rPr lang="uk-UA" smtClean="0"/>
              <a:pPr/>
              <a:t>8</a:t>
            </a:fld>
            <a:endParaRPr lang="uk-UA" dirty="0"/>
          </a:p>
        </p:txBody>
      </p:sp>
      <p:pic>
        <p:nvPicPr>
          <p:cNvPr id="6" name="Segnaposto contenuto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115985"/>
            <a:ext cx="9144000" cy="4848572"/>
          </a:xfrm>
        </p:spPr>
      </p:pic>
    </p:spTree>
    <p:extLst>
      <p:ext uri="{BB962C8B-B14F-4D97-AF65-F5344CB8AC3E}">
        <p14:creationId xmlns:p14="http://schemas.microsoft.com/office/powerpoint/2010/main" val="1770665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pPr algn="ctr"/>
            <a:r>
              <a:rPr lang="it-IT" sz="2800" dirty="0" smtClean="0">
                <a:solidFill>
                  <a:prstClr val="black"/>
                </a:solidFill>
                <a:latin typeface="Calibri"/>
              </a:rPr>
              <a:t>Caso Clinico</a:t>
            </a:r>
            <a:endParaRPr lang="it-IT" sz="2800" dirty="0"/>
          </a:p>
        </p:txBody>
      </p:sp>
      <p:sp>
        <p:nvSpPr>
          <p:cNvPr id="9" name="Segnaposto contenuto 8"/>
          <p:cNvSpPr>
            <a:spLocks noGrp="1"/>
          </p:cNvSpPr>
          <p:nvPr>
            <p:ph idx="1"/>
          </p:nvPr>
        </p:nvSpPr>
        <p:spPr/>
        <p:txBody>
          <a:bodyPr>
            <a:normAutofit/>
          </a:bodyPr>
          <a:lstStyle/>
          <a:p>
            <a:pPr marL="342900" lvl="0" indent="-342900" algn="just" defTabSz="914400">
              <a:spcBef>
                <a:spcPct val="20000"/>
              </a:spcBef>
              <a:buSzTx/>
              <a:buFont typeface="Arial" panose="020B0604020202020204" pitchFamily="34" charset="0"/>
              <a:buChar char="•"/>
              <a:tabLst/>
            </a:pPr>
            <a:r>
              <a:rPr lang="it-IT" sz="2400" dirty="0" smtClean="0">
                <a:latin typeface="Calibri"/>
              </a:rPr>
              <a:t>Dimesso con la seguente terapia: </a:t>
            </a:r>
            <a:r>
              <a:rPr lang="it-IT" sz="2400" dirty="0" err="1" smtClean="0">
                <a:latin typeface="Calibri"/>
              </a:rPr>
              <a:t>Bisoprololo</a:t>
            </a:r>
            <a:r>
              <a:rPr lang="it-IT" sz="2400" dirty="0" smtClean="0">
                <a:latin typeface="Calibri"/>
              </a:rPr>
              <a:t> 2.5 mg, </a:t>
            </a:r>
            <a:r>
              <a:rPr lang="it-IT" sz="2400" dirty="0" err="1" smtClean="0">
                <a:latin typeface="Calibri"/>
              </a:rPr>
              <a:t>Furosemide</a:t>
            </a:r>
            <a:r>
              <a:rPr lang="it-IT" sz="2400" dirty="0" smtClean="0">
                <a:latin typeface="Calibri"/>
              </a:rPr>
              <a:t> 50 mg, </a:t>
            </a:r>
            <a:r>
              <a:rPr lang="it-IT" sz="2400" dirty="0" err="1" smtClean="0">
                <a:latin typeface="Calibri"/>
              </a:rPr>
              <a:t>Spironolattone</a:t>
            </a:r>
            <a:r>
              <a:rPr lang="it-IT" sz="2400" dirty="0" smtClean="0">
                <a:latin typeface="Calibri"/>
              </a:rPr>
              <a:t> 25 mg, </a:t>
            </a:r>
            <a:r>
              <a:rPr lang="it-IT" sz="2400" dirty="0" err="1" smtClean="0">
                <a:latin typeface="Calibri"/>
              </a:rPr>
              <a:t>Ramipril</a:t>
            </a:r>
            <a:r>
              <a:rPr lang="it-IT" sz="2400" dirty="0" smtClean="0">
                <a:latin typeface="Calibri"/>
              </a:rPr>
              <a:t> 10 mg, </a:t>
            </a:r>
            <a:r>
              <a:rPr lang="it-IT" sz="2400" dirty="0" err="1" smtClean="0">
                <a:latin typeface="Calibri"/>
              </a:rPr>
              <a:t>Rivaroxaban</a:t>
            </a:r>
            <a:r>
              <a:rPr lang="it-IT" sz="2400" dirty="0" smtClean="0">
                <a:latin typeface="Calibri"/>
              </a:rPr>
              <a:t> 20 mg, </a:t>
            </a:r>
            <a:r>
              <a:rPr lang="it-IT" sz="2400" dirty="0" err="1" smtClean="0">
                <a:latin typeface="Calibri"/>
              </a:rPr>
              <a:t>Amiodarone</a:t>
            </a:r>
            <a:r>
              <a:rPr lang="it-IT" sz="2400" dirty="0" smtClean="0">
                <a:latin typeface="Calibri"/>
              </a:rPr>
              <a:t> 200 mg.</a:t>
            </a:r>
          </a:p>
          <a:p>
            <a:pPr marL="342900" lvl="0" indent="-342900" algn="just" defTabSz="914400">
              <a:spcBef>
                <a:spcPct val="20000"/>
              </a:spcBef>
              <a:buSzTx/>
              <a:buFont typeface="Arial" panose="020B0604020202020204" pitchFamily="34" charset="0"/>
              <a:buChar char="•"/>
              <a:tabLst/>
            </a:pPr>
            <a:r>
              <a:rPr lang="it-IT" sz="2400" dirty="0" smtClean="0">
                <a:latin typeface="Calibri"/>
              </a:rPr>
              <a:t>Ingresso in Cardiologia Riabilitativa:</a:t>
            </a:r>
          </a:p>
          <a:p>
            <a:pPr marL="342900" lvl="0" indent="-342900" algn="just" defTabSz="914400">
              <a:spcBef>
                <a:spcPct val="20000"/>
              </a:spcBef>
              <a:buSzTx/>
              <a:buFont typeface="Arial" panose="020B0604020202020204" pitchFamily="34" charset="0"/>
              <a:buChar char="•"/>
              <a:tabLst/>
            </a:pPr>
            <a:r>
              <a:rPr lang="it-IT" sz="2400" dirty="0" smtClean="0">
                <a:solidFill>
                  <a:prstClr val="black"/>
                </a:solidFill>
                <a:latin typeface="Calibri"/>
              </a:rPr>
              <a:t>Sostituzione dell’ ACE inibitore con </a:t>
            </a:r>
            <a:r>
              <a:rPr lang="it-IT" sz="2400" dirty="0" err="1" smtClean="0">
                <a:solidFill>
                  <a:prstClr val="black"/>
                </a:solidFill>
                <a:latin typeface="Calibri"/>
              </a:rPr>
              <a:t>Sacubitril</a:t>
            </a:r>
            <a:r>
              <a:rPr lang="it-IT" sz="2400" dirty="0" smtClean="0">
                <a:solidFill>
                  <a:prstClr val="black"/>
                </a:solidFill>
                <a:latin typeface="Calibri"/>
              </a:rPr>
              <a:t>/</a:t>
            </a:r>
            <a:r>
              <a:rPr lang="it-IT" sz="2400" dirty="0" err="1" smtClean="0">
                <a:solidFill>
                  <a:prstClr val="black"/>
                </a:solidFill>
                <a:latin typeface="Calibri"/>
              </a:rPr>
              <a:t>Valsartan</a:t>
            </a:r>
            <a:r>
              <a:rPr lang="it-IT" sz="2400" dirty="0" smtClean="0">
                <a:solidFill>
                  <a:prstClr val="black"/>
                </a:solidFill>
                <a:latin typeface="Calibri"/>
              </a:rPr>
              <a:t> 49/51 mg </a:t>
            </a:r>
            <a:r>
              <a:rPr lang="it-IT" sz="2400" dirty="0" err="1" smtClean="0">
                <a:solidFill>
                  <a:prstClr val="black"/>
                </a:solidFill>
                <a:latin typeface="Calibri"/>
              </a:rPr>
              <a:t>b.i.d</a:t>
            </a:r>
            <a:r>
              <a:rPr lang="it-IT" sz="2400" dirty="0" smtClean="0">
                <a:solidFill>
                  <a:prstClr val="black"/>
                </a:solidFill>
                <a:latin typeface="Calibri"/>
              </a:rPr>
              <a:t> e dopo  gg </a:t>
            </a:r>
            <a:r>
              <a:rPr lang="it-IT" sz="2400" dirty="0" smtClean="0">
                <a:solidFill>
                  <a:prstClr val="black"/>
                </a:solidFill>
                <a:latin typeface="Calibri"/>
                <a:sym typeface="Wingdings" panose="05000000000000000000" pitchFamily="2" charset="2"/>
              </a:rPr>
              <a:t> 97/103 mg </a:t>
            </a:r>
            <a:r>
              <a:rPr lang="it-IT" sz="2400" dirty="0" err="1" smtClean="0">
                <a:solidFill>
                  <a:prstClr val="black"/>
                </a:solidFill>
                <a:latin typeface="Calibri"/>
                <a:sym typeface="Wingdings" panose="05000000000000000000" pitchFamily="2" charset="2"/>
              </a:rPr>
              <a:t>b.i.d</a:t>
            </a:r>
            <a:r>
              <a:rPr lang="it-IT" sz="2400" dirty="0" smtClean="0">
                <a:solidFill>
                  <a:prstClr val="black"/>
                </a:solidFill>
                <a:latin typeface="Calibri"/>
                <a:sym typeface="Wingdings" panose="05000000000000000000" pitchFamily="2" charset="2"/>
              </a:rPr>
              <a:t>. e riduzione della </a:t>
            </a:r>
            <a:r>
              <a:rPr lang="it-IT" sz="2400" dirty="0" err="1" smtClean="0">
                <a:solidFill>
                  <a:prstClr val="black"/>
                </a:solidFill>
                <a:latin typeface="Calibri"/>
                <a:sym typeface="Wingdings" panose="05000000000000000000" pitchFamily="2" charset="2"/>
              </a:rPr>
              <a:t>furosemide</a:t>
            </a:r>
            <a:r>
              <a:rPr lang="it-IT" sz="2400" dirty="0" smtClean="0">
                <a:solidFill>
                  <a:prstClr val="black"/>
                </a:solidFill>
                <a:latin typeface="Calibri"/>
                <a:sym typeface="Wingdings" panose="05000000000000000000" pitchFamily="2" charset="2"/>
              </a:rPr>
              <a:t> a 25 mg.</a:t>
            </a:r>
          </a:p>
          <a:p>
            <a:pPr marL="0" lvl="0" indent="0" algn="just" defTabSz="914400">
              <a:spcBef>
                <a:spcPct val="20000"/>
              </a:spcBef>
              <a:buSzTx/>
              <a:buNone/>
              <a:tabLst/>
            </a:pPr>
            <a:endParaRPr lang="it-IT" sz="2400" dirty="0">
              <a:solidFill>
                <a:prstClr val="black"/>
              </a:solidFill>
              <a:latin typeface="Calibri"/>
            </a:endParaRPr>
          </a:p>
        </p:txBody>
      </p:sp>
      <p:sp>
        <p:nvSpPr>
          <p:cNvPr id="5" name="Segnaposto piè di pagina 4"/>
          <p:cNvSpPr>
            <a:spLocks noGrp="1"/>
          </p:cNvSpPr>
          <p:nvPr>
            <p:ph type="ftr" sz="quarter" idx="10"/>
          </p:nvPr>
        </p:nvSpPr>
        <p:spPr>
          <a:xfrm>
            <a:off x="914400" y="4992588"/>
            <a:ext cx="5715000" cy="171450"/>
          </a:xfrm>
        </p:spPr>
        <p:txBody>
          <a:bodyPr/>
          <a:lstStyle/>
          <a:p>
            <a:r>
              <a:rPr lang="it-IT" dirty="0" smtClean="0"/>
              <a:t>Business Use </a:t>
            </a:r>
            <a:r>
              <a:rPr lang="it-IT" dirty="0" err="1" smtClean="0"/>
              <a:t>Only</a:t>
            </a:r>
            <a:endParaRPr lang="it-IT" dirty="0"/>
          </a:p>
        </p:txBody>
      </p:sp>
      <p:sp>
        <p:nvSpPr>
          <p:cNvPr id="6" name="Segnaposto numero diapositiva 5"/>
          <p:cNvSpPr>
            <a:spLocks noGrp="1"/>
          </p:cNvSpPr>
          <p:nvPr>
            <p:ph type="sldNum" sz="quarter" idx="11"/>
          </p:nvPr>
        </p:nvSpPr>
        <p:spPr/>
        <p:txBody>
          <a:bodyPr/>
          <a:lstStyle/>
          <a:p>
            <a:fld id="{47547CF9-5B10-D24F-A8D7-45A9778164F7}" type="slidenum">
              <a:rPr lang="uk-UA" smtClean="0"/>
              <a:pPr/>
              <a:t>9</a:t>
            </a:fld>
            <a:endParaRPr lang="uk-UA" dirty="0"/>
          </a:p>
        </p:txBody>
      </p:sp>
    </p:spTree>
    <p:extLst>
      <p:ext uri="{BB962C8B-B14F-4D97-AF65-F5344CB8AC3E}">
        <p14:creationId xmlns:p14="http://schemas.microsoft.com/office/powerpoint/2010/main" val="965580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ovartis Presentation Standard Blue Carbon">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 id="{3F82403C-12A1-48DE-98CE-22D763759EA9}" vid="{29229F9C-5F03-4EAC-9AD9-5098AE55860F}"/>
    </a:ext>
  </a:extLst>
</a:theme>
</file>

<file path=ppt/theme/theme3.xml><?xml version="1.0" encoding="utf-8"?>
<a:theme xmlns:a="http://schemas.openxmlformats.org/drawingml/2006/main" name="Novartis Presentation Standard Blue Carbon">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 id="{3F82403C-12A1-48DE-98CE-22D763759EA9}" vid="{29229F9C-5F03-4EAC-9AD9-5098AE55860F}"/>
    </a:ext>
  </a:extLst>
</a:theme>
</file>

<file path=ppt/theme/theme4.xml><?xml version="1.0" encoding="utf-8"?>
<a:theme xmlns:a="http://schemas.openxmlformats.org/drawingml/2006/main" name="blank">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 id="{3F82403C-12A1-48DE-98CE-22D763759EA9}" vid="{29229F9C-5F03-4EAC-9AD9-5098AE55860F}"/>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1531</Words>
  <Application>Microsoft Office PowerPoint</Application>
  <PresentationFormat>Presentazione su schermo (16:9)</PresentationFormat>
  <Paragraphs>184</Paragraphs>
  <Slides>23</Slides>
  <Notes>9</Notes>
  <HiddenSlides>0</HiddenSlides>
  <MMClips>0</MMClips>
  <ScaleCrop>false</ScaleCrop>
  <HeadingPairs>
    <vt:vector size="6" baseType="variant">
      <vt:variant>
        <vt:lpstr>Caratteri utilizzati</vt:lpstr>
      </vt:variant>
      <vt:variant>
        <vt:i4>8</vt:i4>
      </vt:variant>
      <vt:variant>
        <vt:lpstr>Tema</vt:lpstr>
      </vt:variant>
      <vt:variant>
        <vt:i4>4</vt:i4>
      </vt:variant>
      <vt:variant>
        <vt:lpstr>Titoli diapositive</vt:lpstr>
      </vt:variant>
      <vt:variant>
        <vt:i4>23</vt:i4>
      </vt:variant>
    </vt:vector>
  </HeadingPairs>
  <TitlesOfParts>
    <vt:vector size="35" baseType="lpstr">
      <vt:lpstr>Arial</vt:lpstr>
      <vt:lpstr>Arial Black</vt:lpstr>
      <vt:lpstr>Calibri</vt:lpstr>
      <vt:lpstr>Calibri Light</vt:lpstr>
      <vt:lpstr>Segoe UI</vt:lpstr>
      <vt:lpstr>Times New Roman</vt:lpstr>
      <vt:lpstr>Trebuchet MS</vt:lpstr>
      <vt:lpstr>Wingdings</vt:lpstr>
      <vt:lpstr>1_Tema di Office</vt:lpstr>
      <vt:lpstr>1_Novartis Presentation Standard Blue Carbon</vt:lpstr>
      <vt:lpstr>Novartis Presentation Standard Blue Carbon</vt:lpstr>
      <vt:lpstr>blank</vt:lpstr>
      <vt:lpstr>Presentazione standard di PowerPoint</vt:lpstr>
      <vt:lpstr>Caso Clinico</vt:lpstr>
      <vt:lpstr>Caso Clinico</vt:lpstr>
      <vt:lpstr>Caso Clinico</vt:lpstr>
      <vt:lpstr>Caso Clinico</vt:lpstr>
      <vt:lpstr>Caso Clinico</vt:lpstr>
      <vt:lpstr>Presentazione standard di PowerPoint</vt:lpstr>
      <vt:lpstr>Presentazione standard di PowerPoint</vt:lpstr>
      <vt:lpstr>Caso Clinico</vt:lpstr>
      <vt:lpstr>Presentazione standard di PowerPoint</vt:lpstr>
      <vt:lpstr>The proportion of patients who met the primary and secondary endpoints was comparable in the pre- and post-discharge initiation groups </vt:lpstr>
      <vt:lpstr> Rates of AEs, serious AEs (SAEs), temporary and permanent treatment discontinuations during the 10-week period were comparable in the pre- and post-discharge initiation groups  </vt:lpstr>
      <vt:lpstr> Conclusions</vt:lpstr>
      <vt:lpstr>Presentazione standard di PowerPoint</vt:lpstr>
      <vt:lpstr>Presentazione standard di PowerPoint</vt:lpstr>
      <vt:lpstr>Presentazione standard di PowerPoint</vt:lpstr>
      <vt:lpstr>VT/VF burden prima e dopo l’introduzione di sacubitril valsartan</vt:lpstr>
      <vt:lpstr>Patients with NYHA class II are at high risk of sudden death</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Belinda Mineo</dc:creator>
  <cp:lastModifiedBy>Filippo Sarullo</cp:lastModifiedBy>
  <cp:revision>65</cp:revision>
  <dcterms:created xsi:type="dcterms:W3CDTF">2019-10-14T14:33:15Z</dcterms:created>
  <dcterms:modified xsi:type="dcterms:W3CDTF">2019-11-22T10:49:30Z</dcterms:modified>
</cp:coreProperties>
</file>